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4" r:id="rId1"/>
  </p:sldMasterIdLst>
  <p:notesMasterIdLst>
    <p:notesMasterId r:id="rId73"/>
  </p:notesMasterIdLst>
  <p:handoutMasterIdLst>
    <p:handoutMasterId r:id="rId74"/>
  </p:handoutMasterIdLst>
  <p:sldIdLst>
    <p:sldId id="371" r:id="rId2"/>
    <p:sldId id="345" r:id="rId3"/>
    <p:sldId id="416" r:id="rId4"/>
    <p:sldId id="372" r:id="rId5"/>
    <p:sldId id="394" r:id="rId6"/>
    <p:sldId id="408" r:id="rId7"/>
    <p:sldId id="256" r:id="rId8"/>
    <p:sldId id="424" r:id="rId9"/>
    <p:sldId id="368" r:id="rId10"/>
    <p:sldId id="285" r:id="rId11"/>
    <p:sldId id="423" r:id="rId12"/>
    <p:sldId id="260" r:id="rId13"/>
    <p:sldId id="287" r:id="rId14"/>
    <p:sldId id="400" r:id="rId15"/>
    <p:sldId id="406" r:id="rId16"/>
    <p:sldId id="407" r:id="rId17"/>
    <p:sldId id="420" r:id="rId18"/>
    <p:sldId id="421" r:id="rId19"/>
    <p:sldId id="422" r:id="rId20"/>
    <p:sldId id="415" r:id="rId21"/>
    <p:sldId id="409" r:id="rId22"/>
    <p:sldId id="274" r:id="rId23"/>
    <p:sldId id="414" r:id="rId24"/>
    <p:sldId id="410" r:id="rId25"/>
    <p:sldId id="413" r:id="rId26"/>
    <p:sldId id="388" r:id="rId27"/>
    <p:sldId id="389" r:id="rId28"/>
    <p:sldId id="390" r:id="rId29"/>
    <p:sldId id="290" r:id="rId30"/>
    <p:sldId id="366" r:id="rId31"/>
    <p:sldId id="364" r:id="rId32"/>
    <p:sldId id="363" r:id="rId33"/>
    <p:sldId id="295" r:id="rId34"/>
    <p:sldId id="326" r:id="rId35"/>
    <p:sldId id="261" r:id="rId36"/>
    <p:sldId id="262" r:id="rId37"/>
    <p:sldId id="296" r:id="rId38"/>
    <p:sldId id="268" r:id="rId39"/>
    <p:sldId id="269" r:id="rId40"/>
    <p:sldId id="297" r:id="rId41"/>
    <p:sldId id="298" r:id="rId42"/>
    <p:sldId id="340" r:id="rId43"/>
    <p:sldId id="341" r:id="rId44"/>
    <p:sldId id="270" r:id="rId45"/>
    <p:sldId id="271" r:id="rId46"/>
    <p:sldId id="328" r:id="rId47"/>
    <p:sldId id="292" r:id="rId48"/>
    <p:sldId id="301" r:id="rId49"/>
    <p:sldId id="329" r:id="rId50"/>
    <p:sldId id="393" r:id="rId51"/>
    <p:sldId id="425" r:id="rId52"/>
    <p:sldId id="265" r:id="rId53"/>
    <p:sldId id="267" r:id="rId54"/>
    <p:sldId id="320" r:id="rId55"/>
    <p:sldId id="266" r:id="rId56"/>
    <p:sldId id="1006" r:id="rId57"/>
    <p:sldId id="1007" r:id="rId58"/>
    <p:sldId id="1008" r:id="rId59"/>
    <p:sldId id="272" r:id="rId60"/>
    <p:sldId id="343" r:id="rId61"/>
    <p:sldId id="275" r:id="rId62"/>
    <p:sldId id="276" r:id="rId63"/>
    <p:sldId id="277" r:id="rId64"/>
    <p:sldId id="278" r:id="rId65"/>
    <p:sldId id="279" r:id="rId66"/>
    <p:sldId id="280" r:id="rId67"/>
    <p:sldId id="281" r:id="rId68"/>
    <p:sldId id="282" r:id="rId69"/>
    <p:sldId id="283" r:id="rId70"/>
    <p:sldId id="284" r:id="rId71"/>
    <p:sldId id="386" r:id="rId7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78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31" autoAdjust="0"/>
    <p:restoredTop sz="85606" autoAdjust="0"/>
  </p:normalViewPr>
  <p:slideViewPr>
    <p:cSldViewPr snapToGrid="0">
      <p:cViewPr varScale="1">
        <p:scale>
          <a:sx n="107" d="100"/>
          <a:sy n="107" d="100"/>
        </p:scale>
        <p:origin x="1592" y="168"/>
      </p:cViewPr>
      <p:guideLst>
        <p:guide orient="horz" pos="2160"/>
        <p:guide pos="27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6" d="100"/>
          <a:sy n="56" d="100"/>
        </p:scale>
        <p:origin x="-185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3F12AE06-AD0B-5844-B8E7-F99BCCD3449D}"/>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5000"/>
              </a:spcBef>
              <a:defRPr kumimoji="1" sz="1200" b="1">
                <a:solidFill>
                  <a:srgbClr val="003399"/>
                </a:solidFill>
                <a:latin typeface="Times" pitchFamily="18" charset="0"/>
              </a:defRPr>
            </a:lvl1pPr>
          </a:lstStyle>
          <a:p>
            <a:pPr>
              <a:defRPr/>
            </a:pPr>
            <a:endParaRPr lang="zh-CN" altLang="en-US"/>
          </a:p>
        </p:txBody>
      </p:sp>
      <p:sp>
        <p:nvSpPr>
          <p:cNvPr id="96259" name="Rectangle 3">
            <a:extLst>
              <a:ext uri="{FF2B5EF4-FFF2-40B4-BE49-F238E27FC236}">
                <a16:creationId xmlns:a16="http://schemas.microsoft.com/office/drawing/2014/main" id="{E0F9EB6D-50BF-7241-9D3F-296BC932A6FC}"/>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5000"/>
              </a:spcBef>
              <a:defRPr kumimoji="1" sz="1200" b="1">
                <a:solidFill>
                  <a:srgbClr val="003399"/>
                </a:solidFill>
                <a:latin typeface="Times" pitchFamily="18" charset="0"/>
              </a:defRPr>
            </a:lvl1pPr>
          </a:lstStyle>
          <a:p>
            <a:pPr>
              <a:defRPr/>
            </a:pPr>
            <a:fld id="{353F7E7F-F4D5-DB4B-8338-E6E3470F918D}" type="datetimeFigureOut">
              <a:rPr lang="zh-CN" altLang="en-US"/>
              <a:pPr>
                <a:defRPr/>
              </a:pPr>
              <a:t>2022/8/31</a:t>
            </a:fld>
            <a:endParaRPr lang="en-US" altLang="zh-CN"/>
          </a:p>
        </p:txBody>
      </p:sp>
      <p:sp>
        <p:nvSpPr>
          <p:cNvPr id="96260" name="Rectangle 4">
            <a:extLst>
              <a:ext uri="{FF2B5EF4-FFF2-40B4-BE49-F238E27FC236}">
                <a16:creationId xmlns:a16="http://schemas.microsoft.com/office/drawing/2014/main" id="{9523E1FC-1695-2D45-8815-471E6F1F6444}"/>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5000"/>
              </a:spcBef>
              <a:defRPr kumimoji="1" sz="1200" b="1">
                <a:solidFill>
                  <a:srgbClr val="003399"/>
                </a:solidFill>
                <a:latin typeface="Times" pitchFamily="18" charset="0"/>
              </a:defRPr>
            </a:lvl1pPr>
          </a:lstStyle>
          <a:p>
            <a:pPr>
              <a:defRPr/>
            </a:pPr>
            <a:endParaRPr lang="en-US" altLang="zh-CN"/>
          </a:p>
        </p:txBody>
      </p:sp>
      <p:sp>
        <p:nvSpPr>
          <p:cNvPr id="96261" name="Rectangle 5">
            <a:extLst>
              <a:ext uri="{FF2B5EF4-FFF2-40B4-BE49-F238E27FC236}">
                <a16:creationId xmlns:a16="http://schemas.microsoft.com/office/drawing/2014/main" id="{B1986813-0372-9A4E-AA0D-CE9506D8F06D}"/>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5000"/>
              </a:spcBef>
              <a:defRPr kumimoji="1" sz="1200" b="1">
                <a:solidFill>
                  <a:srgbClr val="003399"/>
                </a:solidFill>
                <a:latin typeface="Times" pitchFamily="2" charset="0"/>
              </a:defRPr>
            </a:lvl1pPr>
          </a:lstStyle>
          <a:p>
            <a:pPr>
              <a:defRPr/>
            </a:pPr>
            <a:fld id="{78FB7C67-7BED-5A44-B03E-D07BAEF5B2B5}" type="slidenum">
              <a:rPr lang="zh-CN" altLang="en-US"/>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AE695F6E-EAED-B648-9549-F221083C0C3E}"/>
              </a:ext>
            </a:extLst>
          </p:cNvPr>
          <p:cNvSpPr>
            <a:spLocks noGrp="1" noChangeArrowheads="1"/>
          </p:cNvSpPr>
          <p:nvPr>
            <p:ph type="hdr" sz="quarter"/>
          </p:nvPr>
        </p:nvSpPr>
        <p:spPr bwMode="auto">
          <a:xfrm>
            <a:off x="0" y="0"/>
            <a:ext cx="2971800" cy="2746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eaLnBrk="0" hangingPunct="0">
              <a:spcBef>
                <a:spcPct val="0"/>
              </a:spcBef>
              <a:defRPr kumimoji="0" sz="1200" b="0">
                <a:solidFill>
                  <a:schemeClr val="tx1"/>
                </a:solidFill>
                <a:latin typeface="Times" pitchFamily="18" charset="0"/>
              </a:defRPr>
            </a:lvl1pPr>
          </a:lstStyle>
          <a:p>
            <a:pPr>
              <a:defRPr/>
            </a:pPr>
            <a:endParaRPr lang="en-US" altLang="zh-CN"/>
          </a:p>
        </p:txBody>
      </p:sp>
      <p:sp>
        <p:nvSpPr>
          <p:cNvPr id="16387" name="Rectangle 3">
            <a:extLst>
              <a:ext uri="{FF2B5EF4-FFF2-40B4-BE49-F238E27FC236}">
                <a16:creationId xmlns:a16="http://schemas.microsoft.com/office/drawing/2014/main" id="{5EFCD1B2-3B58-544A-92B3-C5739EFF4B0D}"/>
              </a:ext>
            </a:extLst>
          </p:cNvPr>
          <p:cNvSpPr>
            <a:spLocks noGrp="1" noChangeArrowheads="1"/>
          </p:cNvSpPr>
          <p:nvPr>
            <p:ph type="dt" idx="1"/>
          </p:nvPr>
        </p:nvSpPr>
        <p:spPr bwMode="auto">
          <a:xfrm>
            <a:off x="3886200" y="0"/>
            <a:ext cx="2971800" cy="2746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r" eaLnBrk="0" hangingPunct="0">
              <a:spcBef>
                <a:spcPct val="0"/>
              </a:spcBef>
              <a:defRPr kumimoji="0" sz="1200" b="0">
                <a:solidFill>
                  <a:schemeClr val="tx1"/>
                </a:solidFill>
                <a:latin typeface="Times" pitchFamily="18" charset="0"/>
              </a:defRPr>
            </a:lvl1pPr>
          </a:lstStyle>
          <a:p>
            <a:pPr>
              <a:defRPr/>
            </a:pPr>
            <a:endParaRPr lang="en-US" altLang="zh-CN"/>
          </a:p>
        </p:txBody>
      </p:sp>
      <p:sp>
        <p:nvSpPr>
          <p:cNvPr id="13316" name="Rectangle 4">
            <a:extLst>
              <a:ext uri="{FF2B5EF4-FFF2-40B4-BE49-F238E27FC236}">
                <a16:creationId xmlns:a16="http://schemas.microsoft.com/office/drawing/2014/main" id="{081613AC-6B4F-9A46-B93C-AC3B0E040FC0}"/>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9" name="Rectangle 5">
            <a:extLst>
              <a:ext uri="{FF2B5EF4-FFF2-40B4-BE49-F238E27FC236}">
                <a16:creationId xmlns:a16="http://schemas.microsoft.com/office/drawing/2014/main" id="{CC235336-889B-F54B-B86B-5DAEC5DA7663}"/>
              </a:ext>
            </a:extLst>
          </p:cNvPr>
          <p:cNvSpPr>
            <a:spLocks noGrp="1" noChangeArrowheads="1"/>
          </p:cNvSpPr>
          <p:nvPr>
            <p:ph type="body" sz="quarter" idx="3"/>
          </p:nvPr>
        </p:nvSpPr>
        <p:spPr bwMode="auto">
          <a:xfrm>
            <a:off x="914400" y="4343400"/>
            <a:ext cx="5029200" cy="1227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6390" name="Rectangle 6">
            <a:extLst>
              <a:ext uri="{FF2B5EF4-FFF2-40B4-BE49-F238E27FC236}">
                <a16:creationId xmlns:a16="http://schemas.microsoft.com/office/drawing/2014/main" id="{7AFDCCEF-5108-DB44-A024-F450E1E19360}"/>
              </a:ext>
            </a:extLst>
          </p:cNvPr>
          <p:cNvSpPr>
            <a:spLocks noGrp="1" noChangeArrowheads="1"/>
          </p:cNvSpPr>
          <p:nvPr>
            <p:ph type="ftr" sz="quarter" idx="4"/>
          </p:nvPr>
        </p:nvSpPr>
        <p:spPr bwMode="auto">
          <a:xfrm>
            <a:off x="0" y="8869363"/>
            <a:ext cx="2971800" cy="2746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eaLnBrk="0" hangingPunct="0">
              <a:spcBef>
                <a:spcPct val="0"/>
              </a:spcBef>
              <a:defRPr kumimoji="0" sz="1200" b="0">
                <a:solidFill>
                  <a:schemeClr val="tx1"/>
                </a:solidFill>
                <a:latin typeface="Times" pitchFamily="18" charset="0"/>
              </a:defRPr>
            </a:lvl1pPr>
          </a:lstStyle>
          <a:p>
            <a:pPr>
              <a:defRPr/>
            </a:pPr>
            <a:endParaRPr lang="en-US" altLang="zh-CN"/>
          </a:p>
        </p:txBody>
      </p:sp>
      <p:sp>
        <p:nvSpPr>
          <p:cNvPr id="16391" name="Rectangle 7">
            <a:extLst>
              <a:ext uri="{FF2B5EF4-FFF2-40B4-BE49-F238E27FC236}">
                <a16:creationId xmlns:a16="http://schemas.microsoft.com/office/drawing/2014/main" id="{628BDEF0-D874-124E-9F55-AAE6B302B4B2}"/>
              </a:ext>
            </a:extLst>
          </p:cNvPr>
          <p:cNvSpPr>
            <a:spLocks noGrp="1" noChangeArrowheads="1"/>
          </p:cNvSpPr>
          <p:nvPr>
            <p:ph type="sldNum" sz="quarter" idx="5"/>
          </p:nvPr>
        </p:nvSpPr>
        <p:spPr bwMode="auto">
          <a:xfrm>
            <a:off x="3886200" y="8869363"/>
            <a:ext cx="2971800" cy="2746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lgn="r" eaLnBrk="0" hangingPunct="0">
              <a:defRPr sz="1200">
                <a:latin typeface="Times" pitchFamily="2" charset="0"/>
              </a:defRPr>
            </a:lvl1pPr>
          </a:lstStyle>
          <a:p>
            <a:pPr>
              <a:defRPr/>
            </a:pPr>
            <a:fld id="{464D32E8-C267-EE40-885C-7C2B8C7F50E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CD37C1B9-C305-674D-A40F-BDC9A7DECF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5435AB1-3EE8-2748-9A07-9CCB8754C202}" type="slidenum">
              <a:rPr lang="en-US" altLang="zh-CN" smtClean="0">
                <a:latin typeface="Times" pitchFamily="2" charset="0"/>
              </a:rPr>
              <a:pPr>
                <a:spcBef>
                  <a:spcPct val="0"/>
                </a:spcBef>
              </a:pPr>
              <a:t>7</a:t>
            </a:fld>
            <a:endParaRPr lang="en-US" altLang="zh-CN">
              <a:latin typeface="Times" pitchFamily="2" charset="0"/>
            </a:endParaRPr>
          </a:p>
        </p:txBody>
      </p:sp>
      <p:sp>
        <p:nvSpPr>
          <p:cNvPr id="21506" name="Rectangle 2050">
            <a:extLst>
              <a:ext uri="{FF2B5EF4-FFF2-40B4-BE49-F238E27FC236}">
                <a16:creationId xmlns:a16="http://schemas.microsoft.com/office/drawing/2014/main" id="{DCDF4811-62D9-BB44-8098-C52E62D141D5}"/>
              </a:ext>
            </a:extLst>
          </p:cNvPr>
          <p:cNvSpPr>
            <a:spLocks noGrp="1" noRot="1" noChangeAspect="1" noChangeArrowheads="1" noTextEdit="1"/>
          </p:cNvSpPr>
          <p:nvPr>
            <p:ph type="sldImg"/>
          </p:nvPr>
        </p:nvSpPr>
        <p:spPr>
          <a:ln/>
        </p:spPr>
      </p:sp>
      <p:sp>
        <p:nvSpPr>
          <p:cNvPr id="21507" name="Rectangle 2051">
            <a:extLst>
              <a:ext uri="{FF2B5EF4-FFF2-40B4-BE49-F238E27FC236}">
                <a16:creationId xmlns:a16="http://schemas.microsoft.com/office/drawing/2014/main" id="{0CFE742D-B9C7-DA40-AC67-81E64FE053E6}"/>
              </a:ext>
            </a:extLst>
          </p:cNvPr>
          <p:cNvSpPr>
            <a:spLocks noGrp="1" noChangeArrowheads="1"/>
          </p:cNvSpPr>
          <p:nvPr>
            <p:ph type="body" idx="1"/>
          </p:nvPr>
        </p:nvSpPr>
        <p:spPr>
          <a:xfrm>
            <a:off x="914400" y="4343400"/>
            <a:ext cx="5029200" cy="274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B88E2521-3F96-3E4F-9154-00AD797A15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6852FE2-5BD5-E54C-ABA6-827AADE5C3B5}" type="slidenum">
              <a:rPr lang="en-US" altLang="zh-CN" smtClean="0">
                <a:latin typeface="Times" pitchFamily="2" charset="0"/>
              </a:rPr>
              <a:pPr>
                <a:spcBef>
                  <a:spcPct val="0"/>
                </a:spcBef>
              </a:pPr>
              <a:t>33</a:t>
            </a:fld>
            <a:endParaRPr lang="en-US" altLang="zh-CN">
              <a:latin typeface="Times" pitchFamily="2" charset="0"/>
            </a:endParaRPr>
          </a:p>
        </p:txBody>
      </p:sp>
      <p:sp>
        <p:nvSpPr>
          <p:cNvPr id="52226" name="Rectangle 2">
            <a:extLst>
              <a:ext uri="{FF2B5EF4-FFF2-40B4-BE49-F238E27FC236}">
                <a16:creationId xmlns:a16="http://schemas.microsoft.com/office/drawing/2014/main" id="{99A7F926-5160-8C4F-A88F-3BF3F6B9D92B}"/>
              </a:ext>
            </a:extLst>
          </p:cNvPr>
          <p:cNvSpPr>
            <a:spLocks noGrp="1" noRot="1" noChangeAspect="1" noChangeArrowheads="1" noTextEdit="1"/>
          </p:cNvSpPr>
          <p:nvPr>
            <p:ph type="sldImg"/>
          </p:nvPr>
        </p:nvSpPr>
        <p:spPr>
          <a:solidFill>
            <a:srgbClr val="FFFFFF"/>
          </a:solidFill>
          <a:ln/>
        </p:spPr>
      </p:sp>
      <p:sp>
        <p:nvSpPr>
          <p:cNvPr id="52227" name="Rectangle 3">
            <a:extLst>
              <a:ext uri="{FF2B5EF4-FFF2-40B4-BE49-F238E27FC236}">
                <a16:creationId xmlns:a16="http://schemas.microsoft.com/office/drawing/2014/main" id="{27D558CA-55D6-FC4F-A633-7398538E390F}"/>
              </a:ext>
            </a:extLst>
          </p:cNvPr>
          <p:cNvSpPr>
            <a:spLocks noGrp="1" noChangeArrowheads="1"/>
          </p:cNvSpPr>
          <p:nvPr>
            <p:ph type="body" idx="1"/>
          </p:nvPr>
        </p:nvSpPr>
        <p:spPr>
          <a:xfrm>
            <a:off x="914400" y="4338638"/>
            <a:ext cx="5029200" cy="284162"/>
          </a:xfrm>
          <a:solidFill>
            <a:srgbClr val="FFFFFF"/>
          </a:solidFill>
          <a:ln>
            <a:solidFill>
              <a:srgbClr val="000000"/>
            </a:solidFill>
          </a:ln>
        </p:spPr>
        <p:txBody>
          <a:bodyPr/>
          <a:lstStyle/>
          <a:p>
            <a:pPr eaLnBrk="1" hangingPunct="1"/>
            <a:r>
              <a:rPr lang="zh-CN" altLang="en-US"/>
              <a:t>采用公共的标准非常重要</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CC7F4267-E46D-FF4D-88C1-802649EF4A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34C32F7-5D96-264F-BF90-CC0BC8316134}" type="slidenum">
              <a:rPr lang="en-US" altLang="zh-CN" smtClean="0">
                <a:latin typeface="Times" pitchFamily="2" charset="0"/>
              </a:rPr>
              <a:pPr>
                <a:spcBef>
                  <a:spcPct val="0"/>
                </a:spcBef>
              </a:pPr>
              <a:t>34</a:t>
            </a:fld>
            <a:endParaRPr lang="en-US" altLang="zh-CN">
              <a:latin typeface="Times" pitchFamily="2" charset="0"/>
            </a:endParaRPr>
          </a:p>
        </p:txBody>
      </p:sp>
      <p:sp>
        <p:nvSpPr>
          <p:cNvPr id="54274" name="Rectangle 2">
            <a:extLst>
              <a:ext uri="{FF2B5EF4-FFF2-40B4-BE49-F238E27FC236}">
                <a16:creationId xmlns:a16="http://schemas.microsoft.com/office/drawing/2014/main" id="{52CFCFB9-CCBE-7548-98F8-51E7E2563290}"/>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6410351E-8D8B-7B45-9E08-323FFF071E99}"/>
              </a:ext>
            </a:extLst>
          </p:cNvPr>
          <p:cNvSpPr>
            <a:spLocks noGrp="1" noChangeArrowheads="1"/>
          </p:cNvSpPr>
          <p:nvPr>
            <p:ph type="body" idx="1"/>
          </p:nvPr>
        </p:nvSpPr>
        <p:spPr>
          <a:xfrm>
            <a:off x="914400" y="4343400"/>
            <a:ext cx="5029200" cy="2746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虚拟机</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125657-A2DA-D04C-BC42-06B1CC2F9EC1}" type="slidenum">
              <a:rPr lang="en-US" altLang="zh-CN"/>
              <a:pPr/>
              <a:t>35</a:t>
            </a:fld>
            <a:endParaRPr lang="en-US" altLang="zh-CN"/>
          </a:p>
        </p:txBody>
      </p:sp>
      <p:sp>
        <p:nvSpPr>
          <p:cNvPr id="517122" name="Rectangle 2"/>
          <p:cNvSpPr>
            <a:spLocks noGrp="1" noRot="1" noChangeAspect="1" noChangeArrowheads="1" noTextEdit="1"/>
          </p:cNvSpPr>
          <p:nvPr>
            <p:ph type="sldImg"/>
          </p:nvPr>
        </p:nvSpPr>
        <p:spPr>
          <a:ln/>
        </p:spPr>
      </p:sp>
      <p:sp>
        <p:nvSpPr>
          <p:cNvPr id="5171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92226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7446B8-C0A6-2244-A8EF-B249DDFD0A3F}" type="slidenum">
              <a:rPr lang="en-US" altLang="zh-CN"/>
              <a:pPr/>
              <a:t>36</a:t>
            </a:fld>
            <a:endParaRPr lang="en-US" altLang="zh-CN"/>
          </a:p>
        </p:txBody>
      </p:sp>
      <p:sp>
        <p:nvSpPr>
          <p:cNvPr id="519170" name="Rectangle 2"/>
          <p:cNvSpPr>
            <a:spLocks noGrp="1" noRot="1" noChangeAspect="1" noChangeArrowheads="1" noTextEdit="1"/>
          </p:cNvSpPr>
          <p:nvPr>
            <p:ph type="sldImg"/>
          </p:nvPr>
        </p:nvSpPr>
        <p:spPr>
          <a:ln/>
        </p:spPr>
      </p:sp>
      <p:sp>
        <p:nvSpPr>
          <p:cNvPr id="5191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00094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A3A248EF-260B-4941-9F39-74E5742B8A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9D16396-4693-8442-AD63-924C0F10A0F8}" type="slidenum">
              <a:rPr lang="en-US" altLang="zh-CN" smtClean="0">
                <a:latin typeface="Times" pitchFamily="2" charset="0"/>
              </a:rPr>
              <a:pPr>
                <a:spcBef>
                  <a:spcPct val="0"/>
                </a:spcBef>
              </a:pPr>
              <a:t>37</a:t>
            </a:fld>
            <a:endParaRPr lang="en-US" altLang="zh-CN">
              <a:latin typeface="Times" pitchFamily="2" charset="0"/>
            </a:endParaRPr>
          </a:p>
        </p:txBody>
      </p:sp>
      <p:sp>
        <p:nvSpPr>
          <p:cNvPr id="56322" name="Rectangle 2">
            <a:extLst>
              <a:ext uri="{FF2B5EF4-FFF2-40B4-BE49-F238E27FC236}">
                <a16:creationId xmlns:a16="http://schemas.microsoft.com/office/drawing/2014/main" id="{72372530-5087-9146-A430-CDB7745A7C41}"/>
              </a:ext>
            </a:extLst>
          </p:cNvPr>
          <p:cNvSpPr>
            <a:spLocks noGrp="1" noRot="1" noChangeAspect="1" noChangeArrowheads="1" noTextEdit="1"/>
          </p:cNvSpPr>
          <p:nvPr>
            <p:ph type="sldImg"/>
          </p:nvPr>
        </p:nvSpPr>
        <p:spPr>
          <a:solidFill>
            <a:srgbClr val="FFFFFF"/>
          </a:solidFill>
          <a:ln/>
        </p:spPr>
      </p:sp>
      <p:sp>
        <p:nvSpPr>
          <p:cNvPr id="56323" name="Rectangle 3">
            <a:extLst>
              <a:ext uri="{FF2B5EF4-FFF2-40B4-BE49-F238E27FC236}">
                <a16:creationId xmlns:a16="http://schemas.microsoft.com/office/drawing/2014/main" id="{5C3466C8-8987-C847-8928-20CF5BC3AD0E}"/>
              </a:ext>
            </a:extLst>
          </p:cNvPr>
          <p:cNvSpPr>
            <a:spLocks noGrp="1" noChangeArrowheads="1"/>
          </p:cNvSpPr>
          <p:nvPr>
            <p:ph type="body" idx="1"/>
          </p:nvPr>
        </p:nvSpPr>
        <p:spPr>
          <a:xfrm>
            <a:off x="914400" y="4338638"/>
            <a:ext cx="5029200" cy="2808287"/>
          </a:xfrm>
          <a:solidFill>
            <a:srgbClr val="FFFFFF"/>
          </a:solidFill>
          <a:ln>
            <a:solidFill>
              <a:srgbClr val="000000"/>
            </a:solidFill>
          </a:ln>
        </p:spPr>
        <p:txBody>
          <a:bodyPr/>
          <a:lstStyle/>
          <a:p>
            <a:pPr eaLnBrk="1" hangingPunct="1"/>
            <a:r>
              <a:rPr lang="zh-CN" altLang="en-US" dirty="0"/>
              <a:t>浏览器的</a:t>
            </a:r>
            <a:r>
              <a:rPr lang="en-US" altLang="zh-CN" dirty="0"/>
              <a:t>plug-in</a:t>
            </a:r>
            <a:r>
              <a:rPr lang="zh-CN" altLang="en-US" dirty="0"/>
              <a:t>功能，是它的开放性的一个特点</a:t>
            </a:r>
          </a:p>
          <a:p>
            <a:pPr eaLnBrk="1" hangingPunct="1"/>
            <a:r>
              <a:rPr lang="zh-CN" altLang="en-US" dirty="0"/>
              <a:t>开放性是一个决定一个系统能否被扩展或者用不同方式重新实现的特征，例如</a:t>
            </a:r>
          </a:p>
          <a:p>
            <a:pPr eaLnBrk="1" hangingPunct="1"/>
            <a:r>
              <a:rPr lang="en-US" altLang="zh-CN" dirty="0"/>
              <a:t>Unix</a:t>
            </a:r>
            <a:r>
              <a:rPr lang="zh-CN" altLang="en-US" dirty="0"/>
              <a:t>。 </a:t>
            </a:r>
            <a:r>
              <a:rPr lang="en-US" altLang="zh-CN" dirty="0"/>
              <a:t>Unix</a:t>
            </a:r>
            <a:r>
              <a:rPr lang="zh-CN" altLang="en-US" dirty="0"/>
              <a:t>以及其它相类似的操作系统都符合</a:t>
            </a:r>
            <a:r>
              <a:rPr lang="en-US" altLang="zh-CN" dirty="0"/>
              <a:t>POSIX</a:t>
            </a:r>
            <a:r>
              <a:rPr lang="zh-CN" altLang="en-US" dirty="0"/>
              <a:t>，即操作系统对应用程序提供</a:t>
            </a:r>
          </a:p>
          <a:p>
            <a:pPr eaLnBrk="1" hangingPunct="1"/>
            <a:r>
              <a:rPr lang="zh-CN" altLang="en-US" dirty="0"/>
              <a:t>了一些标准的接口。在这种情况下</a:t>
            </a:r>
            <a:r>
              <a:rPr lang="en-US" altLang="zh-CN" dirty="0" err="1"/>
              <a:t>unix</a:t>
            </a:r>
            <a:r>
              <a:rPr lang="zh-CN" altLang="en-US" dirty="0"/>
              <a:t>系统就可以被扩展，也可以被重新实现，例</a:t>
            </a:r>
          </a:p>
          <a:p>
            <a:pPr eaLnBrk="1" hangingPunct="1"/>
            <a:r>
              <a:rPr lang="zh-CN" altLang="en-US" dirty="0"/>
              <a:t>如，如果实现了一个新的操作系统的内核，它也对应用程序提供符合</a:t>
            </a:r>
            <a:r>
              <a:rPr lang="en-US" altLang="zh-CN" dirty="0"/>
              <a:t>POSIX</a:t>
            </a:r>
            <a:r>
              <a:rPr lang="zh-CN" altLang="en-US" dirty="0"/>
              <a:t>的接</a:t>
            </a:r>
          </a:p>
          <a:p>
            <a:pPr eaLnBrk="1" hangingPunct="1"/>
            <a:r>
              <a:rPr lang="zh-CN" altLang="en-US" dirty="0"/>
              <a:t>口，应用程序就基本上只需要重新编译就可以在新的操作系统上跑。因此在</a:t>
            </a:r>
            <a:r>
              <a:rPr lang="en-US" altLang="zh-CN" dirty="0" err="1"/>
              <a:t>unix</a:t>
            </a:r>
            <a:r>
              <a:rPr lang="en-US" altLang="zh-CN" dirty="0"/>
              <a:t>,</a:t>
            </a:r>
          </a:p>
          <a:p>
            <a:pPr eaLnBrk="1" hangingPunct="1"/>
            <a:r>
              <a:rPr lang="en-US" altLang="zh-CN" dirty="0"/>
              <a:t>Linux ,free BSD</a:t>
            </a:r>
            <a:r>
              <a:rPr lang="zh-CN" altLang="en-US" dirty="0"/>
              <a:t>等这一类操作系统之间互相移植应用程序出现的问题相对要少。</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EB6FFD40-EBE9-7443-AA5D-F246D3F49C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924947D-038C-3C4D-94B0-C3F683AC01E7}" type="slidenum">
              <a:rPr lang="en-US" altLang="zh-CN" smtClean="0">
                <a:latin typeface="Times" pitchFamily="2" charset="0"/>
              </a:rPr>
              <a:pPr>
                <a:spcBef>
                  <a:spcPct val="0"/>
                </a:spcBef>
              </a:pPr>
              <a:t>38</a:t>
            </a:fld>
            <a:endParaRPr lang="en-US" altLang="zh-CN">
              <a:latin typeface="Times" pitchFamily="2" charset="0"/>
            </a:endParaRPr>
          </a:p>
        </p:txBody>
      </p:sp>
      <p:sp>
        <p:nvSpPr>
          <p:cNvPr id="60418" name="Rectangle 2">
            <a:extLst>
              <a:ext uri="{FF2B5EF4-FFF2-40B4-BE49-F238E27FC236}">
                <a16:creationId xmlns:a16="http://schemas.microsoft.com/office/drawing/2014/main" id="{7E874603-7BB2-3E43-A3A9-2E2A7EB1FB43}"/>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2074831C-5160-864A-8EB0-E4666C2C29B6}"/>
              </a:ext>
            </a:extLst>
          </p:cNvPr>
          <p:cNvSpPr>
            <a:spLocks noGrp="1" noChangeArrowheads="1"/>
          </p:cNvSpPr>
          <p:nvPr>
            <p:ph type="body" idx="1"/>
          </p:nvPr>
        </p:nvSpPr>
        <p:spPr>
          <a:xfrm>
            <a:off x="914400" y="4338638"/>
            <a:ext cx="5029200" cy="274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5EE838B-7782-3241-B094-8657399784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181972C-E6A5-8140-87B3-D7789516F1A1}" type="slidenum">
              <a:rPr lang="en-US" altLang="zh-CN" smtClean="0">
                <a:latin typeface="Times" pitchFamily="2" charset="0"/>
              </a:rPr>
              <a:pPr>
                <a:spcBef>
                  <a:spcPct val="0"/>
                </a:spcBef>
              </a:pPr>
              <a:t>39</a:t>
            </a:fld>
            <a:endParaRPr lang="en-US" altLang="zh-CN">
              <a:latin typeface="Times" pitchFamily="2" charset="0"/>
            </a:endParaRPr>
          </a:p>
        </p:txBody>
      </p:sp>
      <p:sp>
        <p:nvSpPr>
          <p:cNvPr id="62466" name="Rectangle 2">
            <a:extLst>
              <a:ext uri="{FF2B5EF4-FFF2-40B4-BE49-F238E27FC236}">
                <a16:creationId xmlns:a16="http://schemas.microsoft.com/office/drawing/2014/main" id="{C308F419-52CE-8F42-8D52-1DB442CC092B}"/>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F9AFB4E9-16A7-E84C-95A8-04548615DC1E}"/>
              </a:ext>
            </a:extLst>
          </p:cNvPr>
          <p:cNvSpPr>
            <a:spLocks noGrp="1" noChangeArrowheads="1"/>
          </p:cNvSpPr>
          <p:nvPr>
            <p:ph type="body" idx="1"/>
          </p:nvPr>
        </p:nvSpPr>
        <p:spPr>
          <a:xfrm>
            <a:off x="914400" y="4338638"/>
            <a:ext cx="5029200" cy="274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61D123F4-A36D-0A42-8273-B76D08832D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49E73F0-FF63-6642-A81A-601D6F6B54BE}" type="slidenum">
              <a:rPr lang="en-US" altLang="zh-CN" smtClean="0">
                <a:latin typeface="Times" pitchFamily="2" charset="0"/>
              </a:rPr>
              <a:pPr>
                <a:spcBef>
                  <a:spcPct val="0"/>
                </a:spcBef>
              </a:pPr>
              <a:t>40</a:t>
            </a:fld>
            <a:endParaRPr lang="en-US" altLang="zh-CN">
              <a:latin typeface="Times" pitchFamily="2" charset="0"/>
            </a:endParaRPr>
          </a:p>
        </p:txBody>
      </p:sp>
      <p:sp>
        <p:nvSpPr>
          <p:cNvPr id="65538" name="Rectangle 2">
            <a:extLst>
              <a:ext uri="{FF2B5EF4-FFF2-40B4-BE49-F238E27FC236}">
                <a16:creationId xmlns:a16="http://schemas.microsoft.com/office/drawing/2014/main" id="{670980A0-60B4-0248-8F84-3E1178CA1131}"/>
              </a:ext>
            </a:extLst>
          </p:cNvPr>
          <p:cNvSpPr>
            <a:spLocks noGrp="1" noRot="1" noChangeAspect="1" noChangeArrowheads="1" noTextEdit="1"/>
          </p:cNvSpPr>
          <p:nvPr>
            <p:ph type="sldImg"/>
          </p:nvPr>
        </p:nvSpPr>
        <p:spPr>
          <a:solidFill>
            <a:srgbClr val="FFFFFF"/>
          </a:solidFill>
          <a:ln/>
        </p:spPr>
      </p:sp>
      <p:sp>
        <p:nvSpPr>
          <p:cNvPr id="65539" name="Rectangle 3">
            <a:extLst>
              <a:ext uri="{FF2B5EF4-FFF2-40B4-BE49-F238E27FC236}">
                <a16:creationId xmlns:a16="http://schemas.microsoft.com/office/drawing/2014/main" id="{D0E49A58-3EFC-8042-B1D4-6B339961EC1A}"/>
              </a:ext>
            </a:extLst>
          </p:cNvPr>
          <p:cNvSpPr>
            <a:spLocks noGrp="1" noChangeArrowheads="1"/>
          </p:cNvSpPr>
          <p:nvPr>
            <p:ph type="body" idx="1"/>
          </p:nvPr>
        </p:nvSpPr>
        <p:spPr>
          <a:xfrm>
            <a:off x="914400" y="4338638"/>
            <a:ext cx="5029200" cy="284162"/>
          </a:xfrm>
          <a:solidFill>
            <a:srgbClr val="FFFFFF"/>
          </a:solidFill>
          <a:ln>
            <a:solidFill>
              <a:srgbClr val="000000"/>
            </a:solidFill>
          </a:ln>
        </p:spPr>
        <p:txBody>
          <a:bodyPr/>
          <a:lstStyle/>
          <a:p>
            <a:pPr eaLnBrk="1" hangingPunct="1"/>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76BCBFA3-8FD8-064F-A305-E79B72EEAD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15B0271-F74B-5F4E-A630-77BAFE349393}" type="slidenum">
              <a:rPr lang="en-US" altLang="zh-CN" smtClean="0">
                <a:latin typeface="Times" pitchFamily="2" charset="0"/>
              </a:rPr>
              <a:pPr>
                <a:spcBef>
                  <a:spcPct val="0"/>
                </a:spcBef>
              </a:pPr>
              <a:t>41</a:t>
            </a:fld>
            <a:endParaRPr lang="en-US" altLang="zh-CN">
              <a:latin typeface="Times" pitchFamily="2" charset="0"/>
            </a:endParaRPr>
          </a:p>
        </p:txBody>
      </p:sp>
      <p:sp>
        <p:nvSpPr>
          <p:cNvPr id="67586" name="Rectangle 2">
            <a:extLst>
              <a:ext uri="{FF2B5EF4-FFF2-40B4-BE49-F238E27FC236}">
                <a16:creationId xmlns:a16="http://schemas.microsoft.com/office/drawing/2014/main" id="{4D77CAD3-CA27-7E46-8145-7F9EFC10187F}"/>
              </a:ext>
            </a:extLst>
          </p:cNvPr>
          <p:cNvSpPr>
            <a:spLocks noGrp="1" noRot="1" noChangeAspect="1" noChangeArrowheads="1" noTextEdit="1"/>
          </p:cNvSpPr>
          <p:nvPr>
            <p:ph type="sldImg"/>
          </p:nvPr>
        </p:nvSpPr>
        <p:spPr>
          <a:solidFill>
            <a:srgbClr val="FFFFFF"/>
          </a:solidFill>
          <a:ln/>
        </p:spPr>
      </p:sp>
      <p:sp>
        <p:nvSpPr>
          <p:cNvPr id="67587" name="Rectangle 3">
            <a:extLst>
              <a:ext uri="{FF2B5EF4-FFF2-40B4-BE49-F238E27FC236}">
                <a16:creationId xmlns:a16="http://schemas.microsoft.com/office/drawing/2014/main" id="{1A4BDD27-41F4-FC40-884D-140964E58108}"/>
              </a:ext>
            </a:extLst>
          </p:cNvPr>
          <p:cNvSpPr>
            <a:spLocks noGrp="1" noChangeArrowheads="1"/>
          </p:cNvSpPr>
          <p:nvPr>
            <p:ph type="body" idx="1"/>
          </p:nvPr>
        </p:nvSpPr>
        <p:spPr>
          <a:xfrm>
            <a:off x="914400" y="4338638"/>
            <a:ext cx="5029200" cy="284162"/>
          </a:xfrm>
          <a:solidFill>
            <a:srgbClr val="FFFFFF"/>
          </a:solidFill>
          <a:ln>
            <a:solidFill>
              <a:srgbClr val="000000"/>
            </a:solidFill>
          </a:ln>
        </p:spPr>
        <p:txBody>
          <a:bodyPr/>
          <a:lstStyle/>
          <a:p>
            <a:pPr eaLnBrk="1" hangingPunct="1"/>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31BE7339-9255-1049-B17D-41A1B8765E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4D556D7-8A4F-3E41-8786-EE91FCBF9CE1}" type="slidenum">
              <a:rPr lang="en-US" altLang="zh-CN" smtClean="0">
                <a:latin typeface="Times" pitchFamily="2" charset="0"/>
              </a:rPr>
              <a:pPr>
                <a:spcBef>
                  <a:spcPct val="0"/>
                </a:spcBef>
              </a:pPr>
              <a:t>44</a:t>
            </a:fld>
            <a:endParaRPr lang="en-US" altLang="zh-CN">
              <a:latin typeface="Times" pitchFamily="2" charset="0"/>
            </a:endParaRPr>
          </a:p>
        </p:txBody>
      </p:sp>
      <p:sp>
        <p:nvSpPr>
          <p:cNvPr id="69634" name="Rectangle 2">
            <a:extLst>
              <a:ext uri="{FF2B5EF4-FFF2-40B4-BE49-F238E27FC236}">
                <a16:creationId xmlns:a16="http://schemas.microsoft.com/office/drawing/2014/main" id="{05BB2325-8E27-4A46-AE2D-167751F1D5D7}"/>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F6EAEC17-E733-FD4B-AD46-A1ACAD000CE1}"/>
              </a:ext>
            </a:extLst>
          </p:cNvPr>
          <p:cNvSpPr>
            <a:spLocks noGrp="1" noChangeArrowheads="1"/>
          </p:cNvSpPr>
          <p:nvPr>
            <p:ph type="body" idx="1"/>
          </p:nvPr>
        </p:nvSpPr>
        <p:spPr>
          <a:xfrm>
            <a:off x="914400" y="4338638"/>
            <a:ext cx="5029200" cy="274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AD377BE0-07F7-C844-AEBF-F15176E450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68208B8-EFE8-2C4C-AD70-722D7031DDC6}" type="slidenum">
              <a:rPr lang="en-US" altLang="zh-CN" smtClean="0">
                <a:latin typeface="Times" pitchFamily="2" charset="0"/>
              </a:rPr>
              <a:pPr>
                <a:spcBef>
                  <a:spcPct val="0"/>
                </a:spcBef>
              </a:pPr>
              <a:t>10</a:t>
            </a:fld>
            <a:endParaRPr lang="en-US" altLang="zh-CN">
              <a:latin typeface="Times" pitchFamily="2" charset="0"/>
            </a:endParaRPr>
          </a:p>
        </p:txBody>
      </p:sp>
      <p:sp>
        <p:nvSpPr>
          <p:cNvPr id="24578" name="Rectangle 2">
            <a:extLst>
              <a:ext uri="{FF2B5EF4-FFF2-40B4-BE49-F238E27FC236}">
                <a16:creationId xmlns:a16="http://schemas.microsoft.com/office/drawing/2014/main" id="{D3823B33-F364-6943-8E37-0E42E82415EA}"/>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03655A16-1E55-5B42-9406-687DB7EE9A20}"/>
              </a:ext>
            </a:extLst>
          </p:cNvPr>
          <p:cNvSpPr>
            <a:spLocks noGrp="1" noChangeArrowheads="1"/>
          </p:cNvSpPr>
          <p:nvPr>
            <p:ph type="body" idx="1"/>
          </p:nvPr>
        </p:nvSpPr>
        <p:spPr>
          <a:xfrm>
            <a:off x="914400" y="4343400"/>
            <a:ext cx="5029200" cy="14652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刻画分布式系统的特征：</a:t>
            </a:r>
          </a:p>
          <a:p>
            <a:pPr eaLnBrk="1" hangingPunct="1"/>
            <a:r>
              <a:rPr lang="zh-CN" altLang="en-US"/>
              <a:t>网络环境</a:t>
            </a:r>
          </a:p>
          <a:p>
            <a:pPr eaLnBrk="1" hangingPunct="1"/>
            <a:r>
              <a:rPr lang="zh-CN" altLang="en-US"/>
              <a:t>透明性</a:t>
            </a:r>
          </a:p>
          <a:p>
            <a:pPr eaLnBrk="1" hangingPunct="1"/>
            <a:r>
              <a:rPr lang="zh-CN" altLang="en-US"/>
              <a:t>可扩展性</a:t>
            </a:r>
          </a:p>
          <a:p>
            <a:pPr eaLnBrk="1" hangingPunct="1"/>
            <a:r>
              <a:rPr lang="zh-CN" altLang="en-US"/>
              <a:t>并发行</a:t>
            </a:r>
          </a:p>
          <a:p>
            <a:pPr eaLnBrk="1" hangingPunct="1"/>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5640F110-0E40-3445-A1CF-E34182A9A1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DA31B74-7713-5C44-9F5F-4A507B858004}" type="slidenum">
              <a:rPr lang="en-US" altLang="zh-CN" smtClean="0">
                <a:latin typeface="Times" pitchFamily="2" charset="0"/>
              </a:rPr>
              <a:pPr>
                <a:spcBef>
                  <a:spcPct val="0"/>
                </a:spcBef>
              </a:pPr>
              <a:t>45</a:t>
            </a:fld>
            <a:endParaRPr lang="en-US" altLang="zh-CN">
              <a:latin typeface="Times" pitchFamily="2" charset="0"/>
            </a:endParaRPr>
          </a:p>
        </p:txBody>
      </p:sp>
      <p:sp>
        <p:nvSpPr>
          <p:cNvPr id="71682" name="Rectangle 2">
            <a:extLst>
              <a:ext uri="{FF2B5EF4-FFF2-40B4-BE49-F238E27FC236}">
                <a16:creationId xmlns:a16="http://schemas.microsoft.com/office/drawing/2014/main" id="{3FEF5B49-7C91-324A-80F3-6293D424BCE3}"/>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722CE137-F145-7242-9E04-3E0367792C2E}"/>
              </a:ext>
            </a:extLst>
          </p:cNvPr>
          <p:cNvSpPr>
            <a:spLocks noGrp="1" noChangeArrowheads="1"/>
          </p:cNvSpPr>
          <p:nvPr>
            <p:ph type="body" idx="1"/>
          </p:nvPr>
        </p:nvSpPr>
        <p:spPr>
          <a:xfrm>
            <a:off x="914400" y="4338638"/>
            <a:ext cx="5029200" cy="274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b="0" i="0" kern="1200">
                <a:solidFill>
                  <a:schemeClr val="tx1"/>
                </a:solidFill>
                <a:effectLst/>
                <a:latin typeface="Times New Roman" pitchFamily="18" charset="0"/>
                <a:ea typeface="宋体" pitchFamily="2" charset="-122"/>
                <a:cs typeface="+mn-cs"/>
              </a:rPr>
              <a:t>VRRP</a:t>
            </a:r>
            <a:r>
              <a:rPr lang="zh-CN" altLang="en-US" sz="1200" b="0" i="0" kern="1200">
                <a:solidFill>
                  <a:schemeClr val="tx1"/>
                </a:solidFill>
                <a:effectLst/>
                <a:latin typeface="Times New Roman" pitchFamily="18" charset="0"/>
                <a:ea typeface="宋体" pitchFamily="2" charset="-122"/>
                <a:cs typeface="+mn-cs"/>
              </a:rPr>
              <a:t>：</a:t>
            </a:r>
            <a:r>
              <a:rPr lang="en-US" altLang="zh-CN" sz="1200" b="0" i="0" kern="1200">
                <a:solidFill>
                  <a:schemeClr val="tx1"/>
                </a:solidFill>
                <a:effectLst/>
                <a:latin typeface="Times New Roman" pitchFamily="18" charset="0"/>
                <a:ea typeface="宋体" pitchFamily="2" charset="-122"/>
                <a:cs typeface="+mn-cs"/>
              </a:rPr>
              <a:t>Virtual Router Redundancy Protocol</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43EF8879-404C-F24E-BCAC-0F275D57EB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9B6DC03-B3AA-8048-9D6E-6128646CB6E1}" type="slidenum">
              <a:rPr lang="en-US" altLang="zh-CN" smtClean="0">
                <a:latin typeface="Times" pitchFamily="2" charset="0"/>
              </a:rPr>
              <a:pPr>
                <a:spcBef>
                  <a:spcPct val="0"/>
                </a:spcBef>
              </a:pPr>
              <a:t>48</a:t>
            </a:fld>
            <a:endParaRPr lang="en-US" altLang="zh-CN">
              <a:latin typeface="Times" pitchFamily="2" charset="0"/>
            </a:endParaRPr>
          </a:p>
        </p:txBody>
      </p:sp>
      <p:sp>
        <p:nvSpPr>
          <p:cNvPr id="75778" name="Rectangle 2">
            <a:extLst>
              <a:ext uri="{FF2B5EF4-FFF2-40B4-BE49-F238E27FC236}">
                <a16:creationId xmlns:a16="http://schemas.microsoft.com/office/drawing/2014/main" id="{2EAD167A-3312-E445-9CF4-54541CD2B833}"/>
              </a:ext>
            </a:extLst>
          </p:cNvPr>
          <p:cNvSpPr>
            <a:spLocks noGrp="1" noRot="1" noChangeAspect="1" noChangeArrowheads="1" noTextEdit="1"/>
          </p:cNvSpPr>
          <p:nvPr>
            <p:ph type="sldImg"/>
          </p:nvPr>
        </p:nvSpPr>
        <p:spPr>
          <a:solidFill>
            <a:srgbClr val="FFFFFF"/>
          </a:solidFill>
          <a:ln/>
        </p:spPr>
      </p:sp>
      <p:sp>
        <p:nvSpPr>
          <p:cNvPr id="75779" name="Rectangle 3">
            <a:extLst>
              <a:ext uri="{FF2B5EF4-FFF2-40B4-BE49-F238E27FC236}">
                <a16:creationId xmlns:a16="http://schemas.microsoft.com/office/drawing/2014/main" id="{78DD18B1-A600-6747-8CD4-41BDA3F22646}"/>
              </a:ext>
            </a:extLst>
          </p:cNvPr>
          <p:cNvSpPr>
            <a:spLocks noGrp="1" noChangeArrowheads="1"/>
          </p:cNvSpPr>
          <p:nvPr>
            <p:ph type="body" idx="1"/>
          </p:nvPr>
        </p:nvSpPr>
        <p:spPr>
          <a:xfrm>
            <a:off x="914400" y="4338638"/>
            <a:ext cx="5029200" cy="284162"/>
          </a:xfrm>
          <a:solidFill>
            <a:srgbClr val="FFFFFF"/>
          </a:solidFill>
          <a:ln>
            <a:solidFill>
              <a:srgbClr val="000000"/>
            </a:solidFill>
          </a:ln>
        </p:spPr>
        <p:txBody>
          <a:bodyPr/>
          <a:lstStyle/>
          <a:p>
            <a:pPr eaLnBrk="1" hangingPunct="1"/>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t>Q:</a:t>
            </a:r>
            <a:r>
              <a:rPr lang="en-US" sz="1200" b="0" baseline="0" dirty="0"/>
              <a:t> Who has done socket programming? How did you like it?</a:t>
            </a:r>
            <a:endParaRPr lang="en-US" sz="1200" b="0"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408814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896043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How do we make this better?</a:t>
            </a:r>
          </a:p>
        </p:txBody>
      </p:sp>
      <p:sp>
        <p:nvSpPr>
          <p:cNvPr id="4" name="Slide Number Placeholder 3"/>
          <p:cNvSpPr>
            <a:spLocks noGrp="1"/>
          </p:cNvSpPr>
          <p:nvPr>
            <p:ph type="sldNum" sz="quarter" idx="10"/>
          </p:nvPr>
        </p:nvSpPr>
        <p:spPr/>
        <p:txBody>
          <a:bodyPr/>
          <a:lstStyle/>
          <a:p>
            <a:fld id="{DE9EEF88-150F-B344-9283-A702DC48D3C6}" type="slidenum">
              <a:rPr lang="en-US" smtClean="0"/>
              <a:t>54</a:t>
            </a:fld>
            <a:endParaRPr lang="en-US"/>
          </a:p>
        </p:txBody>
      </p:sp>
    </p:spTree>
    <p:extLst>
      <p:ext uri="{BB962C8B-B14F-4D97-AF65-F5344CB8AC3E}">
        <p14:creationId xmlns:p14="http://schemas.microsoft.com/office/powerpoint/2010/main" val="1161213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1"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986205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016CA6D-4DBA-DEE9-3A78-FBFD2ADF7110}"/>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DE3145DB-FCA6-7F02-9915-C9CCA6F808F1}"/>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4361D76F-24A9-69E7-4FEB-441983C1F6BF}"/>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2917B07A-9296-8899-F130-E655AE9B2596}"/>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21123731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22996B6D-66DC-3744-AAD4-69E588E9DDA3}" type="slidenum">
              <a:rPr lang="en-US" altLang="zh-CN" smtClean="0"/>
              <a:pPr/>
              <a:t>60</a:t>
            </a:fld>
            <a:endParaRPr lang="en-US" altLang="zh-CN"/>
          </a:p>
        </p:txBody>
      </p:sp>
    </p:spTree>
    <p:extLst>
      <p:ext uri="{BB962C8B-B14F-4D97-AF65-F5344CB8AC3E}">
        <p14:creationId xmlns:p14="http://schemas.microsoft.com/office/powerpoint/2010/main" val="2646804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BDBB0EE3-7B6E-5F40-87F5-656FF9A1F5B5}"/>
              </a:ext>
            </a:extLst>
          </p:cNvPr>
          <p:cNvSpPr>
            <a:spLocks noGrp="1" noRot="1" noChangeAspect="1" noChangeArrowheads="1" noTextEdit="1"/>
          </p:cNvSpPr>
          <p:nvPr>
            <p:ph type="sldImg"/>
          </p:nvPr>
        </p:nvSpPr>
        <p:spPr>
          <a:ln/>
        </p:spPr>
      </p:sp>
      <p:sp>
        <p:nvSpPr>
          <p:cNvPr id="28674" name="Notes Placeholder 2">
            <a:extLst>
              <a:ext uri="{FF2B5EF4-FFF2-40B4-BE49-F238E27FC236}">
                <a16:creationId xmlns:a16="http://schemas.microsoft.com/office/drawing/2014/main" id="{0ED1A1D4-80F9-D64C-A8AD-B9F9E362BF3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a:p>
        </p:txBody>
      </p:sp>
      <p:sp>
        <p:nvSpPr>
          <p:cNvPr id="28675" name="Slide Number Placeholder 3">
            <a:extLst>
              <a:ext uri="{FF2B5EF4-FFF2-40B4-BE49-F238E27FC236}">
                <a16:creationId xmlns:a16="http://schemas.microsoft.com/office/drawing/2014/main" id="{E74643A6-1E40-EC42-AC00-553A2D39C11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1F729F6-F25A-004D-90C6-D17124AD0C85}" type="slidenum">
              <a:rPr lang="en-US" altLang="zh-CN" smtClean="0">
                <a:latin typeface="Calibri" panose="020F0502020204030204" pitchFamily="34" charset="0"/>
              </a:rPr>
              <a:pPr>
                <a:spcBef>
                  <a:spcPct val="0"/>
                </a:spcBef>
              </a:pPr>
              <a:t>14</a:t>
            </a:fld>
            <a:endParaRPr lang="en-US" altLang="zh-CN">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567792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4376705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480375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485743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139113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3734432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11276566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20313371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4547475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endParaRPr lang="en-US"/>
          </a:p>
        </p:txBody>
      </p:sp>
    </p:spTree>
    <p:extLst>
      <p:ext uri="{BB962C8B-B14F-4D97-AF65-F5344CB8AC3E}">
        <p14:creationId xmlns:p14="http://schemas.microsoft.com/office/powerpoint/2010/main" val="503368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71F7B29A-F1E2-994A-9789-36B1923A8389}"/>
              </a:ext>
            </a:extLst>
          </p:cNvPr>
          <p:cNvSpPr>
            <a:spLocks noGrp="1" noRot="1" noChangeAspect="1" noChangeArrowheads="1" noTextEdit="1"/>
          </p:cNvSpPr>
          <p:nvPr>
            <p:ph type="sldImg"/>
          </p:nvPr>
        </p:nvSpPr>
        <p:spPr>
          <a:ln/>
        </p:spPr>
      </p:sp>
      <p:sp>
        <p:nvSpPr>
          <p:cNvPr id="30722" name="Notes Placeholder 2">
            <a:extLst>
              <a:ext uri="{FF2B5EF4-FFF2-40B4-BE49-F238E27FC236}">
                <a16:creationId xmlns:a16="http://schemas.microsoft.com/office/drawing/2014/main" id="{582B775D-72DB-D946-A09F-71CF4A5F46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a:p>
        </p:txBody>
      </p:sp>
      <p:sp>
        <p:nvSpPr>
          <p:cNvPr id="30723" name="Slide Number Placeholder 3">
            <a:extLst>
              <a:ext uri="{FF2B5EF4-FFF2-40B4-BE49-F238E27FC236}">
                <a16:creationId xmlns:a16="http://schemas.microsoft.com/office/drawing/2014/main" id="{B9B0C901-6748-9640-B239-A267D39B6B9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D6BF6BA-F51F-C64D-AA98-34A7F7A604E3}" type="slidenum">
              <a:rPr lang="en-US" altLang="zh-CN" smtClean="0">
                <a:latin typeface="Calibri" panose="020F0502020204030204" pitchFamily="34" charset="0"/>
              </a:rPr>
              <a:pPr>
                <a:spcBef>
                  <a:spcPct val="0"/>
                </a:spcBef>
              </a:pPr>
              <a:t>15</a:t>
            </a:fld>
            <a:endParaRPr lang="en-US" altLang="zh-CN">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a:extLst>
              <a:ext uri="{FF2B5EF4-FFF2-40B4-BE49-F238E27FC236}">
                <a16:creationId xmlns:a16="http://schemas.microsoft.com/office/drawing/2014/main" id="{93D0A04D-4986-474E-9C45-4515A3CCDE9F}"/>
              </a:ext>
            </a:extLst>
          </p:cNvPr>
          <p:cNvSpPr>
            <a:spLocks noGrp="1" noRot="1" noChangeAspect="1" noChangeArrowheads="1" noTextEdit="1"/>
          </p:cNvSpPr>
          <p:nvPr>
            <p:ph type="sldImg"/>
          </p:nvPr>
        </p:nvSpPr>
        <p:spPr>
          <a:ln/>
        </p:spPr>
      </p:sp>
      <p:sp>
        <p:nvSpPr>
          <p:cNvPr id="32770" name="备注占位符 2">
            <a:extLst>
              <a:ext uri="{FF2B5EF4-FFF2-40B4-BE49-F238E27FC236}">
                <a16:creationId xmlns:a16="http://schemas.microsoft.com/office/drawing/2014/main" id="{AF3239DE-06E9-5A49-A6F7-535085EB05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771" name="灯片编号占位符 3">
            <a:extLst>
              <a:ext uri="{FF2B5EF4-FFF2-40B4-BE49-F238E27FC236}">
                <a16:creationId xmlns:a16="http://schemas.microsoft.com/office/drawing/2014/main" id="{C1A231F2-FCF0-0F4B-B525-8B41DEE0DA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D4E1EF2E-9ECC-004B-82E4-49CEAC1C137E}" type="slidenum">
              <a:rPr lang="en-US" altLang="zh-CN" smtClean="0">
                <a:latin typeface="Times" pitchFamily="2" charset="0"/>
              </a:rPr>
              <a:pPr/>
              <a:t>16</a:t>
            </a:fld>
            <a:endParaRPr lang="en-US" altLang="zh-CN">
              <a:latin typeface="Times" pitchFamily="2"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32F4AB17-1D71-A245-95DF-8EAF2BF326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8D70A0E-64EB-D946-8311-3867BD72346E}" type="slidenum">
              <a:rPr lang="en-US" altLang="zh-CN" smtClean="0">
                <a:latin typeface="Times" pitchFamily="2" charset="0"/>
              </a:rPr>
              <a:pPr>
                <a:spcBef>
                  <a:spcPct val="0"/>
                </a:spcBef>
              </a:pPr>
              <a:t>22</a:t>
            </a:fld>
            <a:endParaRPr lang="en-US" altLang="zh-CN">
              <a:latin typeface="Times" pitchFamily="2" charset="0"/>
            </a:endParaRPr>
          </a:p>
        </p:txBody>
      </p:sp>
      <p:sp>
        <p:nvSpPr>
          <p:cNvPr id="36866" name="Rectangle 2">
            <a:extLst>
              <a:ext uri="{FF2B5EF4-FFF2-40B4-BE49-F238E27FC236}">
                <a16:creationId xmlns:a16="http://schemas.microsoft.com/office/drawing/2014/main" id="{D05D545F-B09C-0E43-B02D-176E7A9CA0AB}"/>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546C670A-CD8F-D547-A761-C73B77FA5095}"/>
              </a:ext>
            </a:extLst>
          </p:cNvPr>
          <p:cNvSpPr>
            <a:spLocks noGrp="1" noChangeArrowheads="1"/>
          </p:cNvSpPr>
          <p:nvPr>
            <p:ph type="body" idx="1"/>
          </p:nvPr>
        </p:nvSpPr>
        <p:spPr>
          <a:xfrm>
            <a:off x="914400" y="4343400"/>
            <a:ext cx="5029200" cy="1336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10000"/>
              </a:spcBef>
            </a:pPr>
            <a:r>
              <a:rPr lang="en-US" altLang="zh-CN">
                <a:solidFill>
                  <a:srgbClr val="003399"/>
                </a:solidFill>
              </a:rPr>
              <a:t>TCP/IP: connect different type computer networks</a:t>
            </a:r>
          </a:p>
          <a:p>
            <a:pPr eaLnBrk="1" hangingPunct="1">
              <a:spcBef>
                <a:spcPct val="10000"/>
              </a:spcBef>
            </a:pPr>
            <a:r>
              <a:rPr lang="en-US" altLang="zh-CN">
                <a:solidFill>
                  <a:srgbClr val="003399"/>
                </a:solidFill>
              </a:rPr>
              <a:t>A very large distributed system</a:t>
            </a:r>
          </a:p>
          <a:p>
            <a:pPr lvl="1" eaLnBrk="1" hangingPunct="1">
              <a:spcBef>
                <a:spcPct val="10000"/>
              </a:spcBef>
            </a:pPr>
            <a:r>
              <a:rPr lang="en-US" altLang="zh-CN">
                <a:solidFill>
                  <a:srgbClr val="003399"/>
                </a:solidFill>
              </a:rPr>
              <a:t>WWW, email, FTP, VOD, etc</a:t>
            </a:r>
            <a:endParaRPr lang="en-US" altLang="zh-CN" sz="1800">
              <a:solidFill>
                <a:srgbClr val="003399"/>
              </a:solidFill>
            </a:endParaRPr>
          </a:p>
          <a:p>
            <a:pPr eaLnBrk="1" hangingPunct="1"/>
            <a:endParaRPr lang="en-US" altLang="zh-CN"/>
          </a:p>
          <a:p>
            <a:pPr eaLnBrk="1" hangingPunct="1"/>
            <a:r>
              <a:rPr lang="en-US" altLang="zh-CN"/>
              <a:t>The Internet is a very large distributed system that allows users throughout the world to make use of its services.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249F55A3-BDC8-664A-A06C-BD155269D7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B5B64AB-F212-1F4B-8F29-5BD49F441DB5}" type="slidenum">
              <a:rPr lang="en-US" altLang="zh-CN" smtClean="0">
                <a:latin typeface="Times" pitchFamily="2" charset="0"/>
              </a:rPr>
              <a:pPr>
                <a:spcBef>
                  <a:spcPct val="0"/>
                </a:spcBef>
              </a:pPr>
              <a:t>23</a:t>
            </a:fld>
            <a:endParaRPr lang="en-US" altLang="zh-CN">
              <a:latin typeface="Times" pitchFamily="2" charset="0"/>
            </a:endParaRPr>
          </a:p>
        </p:txBody>
      </p:sp>
      <p:sp>
        <p:nvSpPr>
          <p:cNvPr id="38914" name="Rectangle 2">
            <a:extLst>
              <a:ext uri="{FF2B5EF4-FFF2-40B4-BE49-F238E27FC236}">
                <a16:creationId xmlns:a16="http://schemas.microsoft.com/office/drawing/2014/main" id="{C056F2C8-5309-9945-B396-7A10A8C1EEF6}"/>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CEB54B6F-35B0-9943-89A9-BAFD0291465E}"/>
              </a:ext>
            </a:extLst>
          </p:cNvPr>
          <p:cNvSpPr>
            <a:spLocks noGrp="1" noChangeArrowheads="1"/>
          </p:cNvSpPr>
          <p:nvPr>
            <p:ph type="body" idx="1"/>
          </p:nvPr>
        </p:nvSpPr>
        <p:spPr>
          <a:xfrm>
            <a:off x="914400" y="4343400"/>
            <a:ext cx="5029200" cy="639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An intranet is a part of the Internet that is separately administered and uses a firewall to enforce its own local security policies. Users in an intranet share data by means of file services.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39B608E6-17F7-8244-8D0C-911A09ECC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F1E36B9-6C48-7340-B691-A6B1B729A53C}" type="slidenum">
              <a:rPr lang="en-US" altLang="zh-CN" smtClean="0">
                <a:latin typeface="Times" pitchFamily="2" charset="0"/>
              </a:rPr>
              <a:pPr>
                <a:spcBef>
                  <a:spcPct val="0"/>
                </a:spcBef>
              </a:pPr>
              <a:t>24</a:t>
            </a:fld>
            <a:endParaRPr lang="en-US" altLang="zh-CN">
              <a:latin typeface="Times" pitchFamily="2" charset="0"/>
            </a:endParaRPr>
          </a:p>
        </p:txBody>
      </p:sp>
      <p:sp>
        <p:nvSpPr>
          <p:cNvPr id="40962" name="Rectangle 2">
            <a:extLst>
              <a:ext uri="{FF2B5EF4-FFF2-40B4-BE49-F238E27FC236}">
                <a16:creationId xmlns:a16="http://schemas.microsoft.com/office/drawing/2014/main" id="{05B1BC78-4227-ED40-8B5F-1D00A2F35673}"/>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EFA696EF-D2D1-2243-8C15-880E4AED9E23}"/>
              </a:ext>
            </a:extLst>
          </p:cNvPr>
          <p:cNvSpPr>
            <a:spLocks noGrp="1" noChangeArrowheads="1"/>
          </p:cNvSpPr>
          <p:nvPr>
            <p:ph type="body" idx="1"/>
          </p:nvPr>
        </p:nvSpPr>
        <p:spPr>
          <a:xfrm>
            <a:off x="914400" y="4343400"/>
            <a:ext cx="5029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移动计算，不仅仅是无线的概念，和固定计算的重要区别在于：网络资源的位置的不确定性，无论是提供服务的还是需要服务的</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AD0E240A-F0D2-8745-8ADF-D931E1508B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2854540-C778-154C-B3FB-2D965CDF1F49}" type="slidenum">
              <a:rPr lang="en-US" altLang="zh-CN" smtClean="0">
                <a:latin typeface="Times" pitchFamily="2" charset="0"/>
              </a:rPr>
              <a:pPr>
                <a:spcBef>
                  <a:spcPct val="0"/>
                </a:spcBef>
              </a:pPr>
              <a:t>25</a:t>
            </a:fld>
            <a:endParaRPr lang="en-US" altLang="zh-CN">
              <a:latin typeface="Times" pitchFamily="2" charset="0"/>
            </a:endParaRPr>
          </a:p>
        </p:txBody>
      </p:sp>
      <p:sp>
        <p:nvSpPr>
          <p:cNvPr id="43010" name="Rectangle 2">
            <a:extLst>
              <a:ext uri="{FF2B5EF4-FFF2-40B4-BE49-F238E27FC236}">
                <a16:creationId xmlns:a16="http://schemas.microsoft.com/office/drawing/2014/main" id="{67424B70-AF2E-D14F-B7AC-ECD7E4265A9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7891F6E4-1966-D245-B53B-97EAEF76E2BC}"/>
              </a:ext>
            </a:extLst>
          </p:cNvPr>
          <p:cNvSpPr>
            <a:spLocks noGrp="1" noChangeArrowheads="1"/>
          </p:cNvSpPr>
          <p:nvPr>
            <p:ph type="body" idx="1"/>
          </p:nvPr>
        </p:nvSpPr>
        <p:spPr>
          <a:xfrm>
            <a:off x="914400" y="4343400"/>
            <a:ext cx="5029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F27AA21B-B20F-314B-ABA7-E6D3ED188528}"/>
              </a:ext>
            </a:extLst>
          </p:cNvPr>
          <p:cNvSpPr>
            <a:spLocks noGrp="1"/>
          </p:cNvSpPr>
          <p:nvPr>
            <p:ph type="dt" sz="half" idx="10"/>
          </p:nvPr>
        </p:nvSpPr>
        <p:spPr/>
        <p:txBody>
          <a:bodyPr/>
          <a:lstStyle>
            <a:lvl1pPr>
              <a:defRPr/>
            </a:lvl1pPr>
          </a:lstStyle>
          <a:p>
            <a:pPr>
              <a:defRPr/>
            </a:pPr>
            <a:fld id="{C0276B3C-3C2B-A449-A67D-D2CF9C176371}" type="datetime1">
              <a:rPr lang="zh-CN" altLang="en-US" smtClean="0"/>
              <a:t>2022/8/31</a:t>
            </a:fld>
            <a:endParaRPr lang="zh-CN" altLang="en-US"/>
          </a:p>
        </p:txBody>
      </p:sp>
      <p:sp>
        <p:nvSpPr>
          <p:cNvPr id="5" name="Footer Placeholder 4">
            <a:extLst>
              <a:ext uri="{FF2B5EF4-FFF2-40B4-BE49-F238E27FC236}">
                <a16:creationId xmlns:a16="http://schemas.microsoft.com/office/drawing/2014/main" id="{82695202-B656-0F40-B900-AE0B13888238}"/>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6" name="Slide Number Placeholder 5">
            <a:extLst>
              <a:ext uri="{FF2B5EF4-FFF2-40B4-BE49-F238E27FC236}">
                <a16:creationId xmlns:a16="http://schemas.microsoft.com/office/drawing/2014/main" id="{50B971E2-ADFA-3E4E-80B8-6EF5FEC71A3F}"/>
              </a:ext>
            </a:extLst>
          </p:cNvPr>
          <p:cNvSpPr>
            <a:spLocks noGrp="1"/>
          </p:cNvSpPr>
          <p:nvPr>
            <p:ph type="sldNum" sz="quarter" idx="12"/>
          </p:nvPr>
        </p:nvSpPr>
        <p:spPr/>
        <p:txBody>
          <a:bodyPr/>
          <a:lstStyle>
            <a:lvl1pPr>
              <a:defRPr/>
            </a:lvl1pPr>
          </a:lstStyle>
          <a:p>
            <a:pPr>
              <a:defRPr/>
            </a:pPr>
            <a:fld id="{E08E6D80-FFD2-CE4A-BFF9-C1D8F4E44629}" type="slidenum">
              <a:rPr lang="zh-CN" altLang="en-US"/>
              <a:pPr>
                <a:defRPr/>
              </a:pPr>
              <a:t>‹#›</a:t>
            </a:fld>
            <a:endParaRPr lang="zh-CN" altLang="en-US"/>
          </a:p>
        </p:txBody>
      </p:sp>
    </p:spTree>
    <p:extLst>
      <p:ext uri="{BB962C8B-B14F-4D97-AF65-F5344CB8AC3E}">
        <p14:creationId xmlns:p14="http://schemas.microsoft.com/office/powerpoint/2010/main" val="395307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6ECF3366-33C9-B841-91BF-5BD98B7325B1}"/>
              </a:ext>
            </a:extLst>
          </p:cNvPr>
          <p:cNvSpPr>
            <a:spLocks noGrp="1"/>
          </p:cNvSpPr>
          <p:nvPr>
            <p:ph type="dt" sz="half" idx="10"/>
          </p:nvPr>
        </p:nvSpPr>
        <p:spPr/>
        <p:txBody>
          <a:bodyPr/>
          <a:lstStyle>
            <a:lvl1pPr>
              <a:defRPr/>
            </a:lvl1pPr>
          </a:lstStyle>
          <a:p>
            <a:pPr>
              <a:defRPr/>
            </a:pPr>
            <a:fld id="{FE172229-A870-2543-A63F-3C780B007061}" type="datetime1">
              <a:rPr lang="zh-CN" altLang="en-US" smtClean="0"/>
              <a:t>2022/8/31</a:t>
            </a:fld>
            <a:endParaRPr lang="zh-CN" altLang="en-US"/>
          </a:p>
        </p:txBody>
      </p:sp>
      <p:sp>
        <p:nvSpPr>
          <p:cNvPr id="5" name="Footer Placeholder 4">
            <a:extLst>
              <a:ext uri="{FF2B5EF4-FFF2-40B4-BE49-F238E27FC236}">
                <a16:creationId xmlns:a16="http://schemas.microsoft.com/office/drawing/2014/main" id="{B0AF1BB0-4BFC-394A-89C6-6C467076F7D4}"/>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6" name="Slide Number Placeholder 5">
            <a:extLst>
              <a:ext uri="{FF2B5EF4-FFF2-40B4-BE49-F238E27FC236}">
                <a16:creationId xmlns:a16="http://schemas.microsoft.com/office/drawing/2014/main" id="{58D5B7AE-B4FF-9C41-86FC-E7B7AC74FF2E}"/>
              </a:ext>
            </a:extLst>
          </p:cNvPr>
          <p:cNvSpPr>
            <a:spLocks noGrp="1"/>
          </p:cNvSpPr>
          <p:nvPr>
            <p:ph type="sldNum" sz="quarter" idx="12"/>
          </p:nvPr>
        </p:nvSpPr>
        <p:spPr/>
        <p:txBody>
          <a:bodyPr/>
          <a:lstStyle>
            <a:lvl1pPr>
              <a:defRPr/>
            </a:lvl1pPr>
          </a:lstStyle>
          <a:p>
            <a:pPr>
              <a:defRPr/>
            </a:pPr>
            <a:fld id="{EF160853-2C68-3D45-AA04-1AA39E15B2F8}" type="slidenum">
              <a:rPr lang="zh-CN" altLang="en-US"/>
              <a:pPr>
                <a:defRPr/>
              </a:pPr>
              <a:t>‹#›</a:t>
            </a:fld>
            <a:endParaRPr lang="zh-CN" altLang="en-US"/>
          </a:p>
        </p:txBody>
      </p:sp>
    </p:spTree>
    <p:extLst>
      <p:ext uri="{BB962C8B-B14F-4D97-AF65-F5344CB8AC3E}">
        <p14:creationId xmlns:p14="http://schemas.microsoft.com/office/powerpoint/2010/main" val="1734830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21EB3D25-3C9F-7540-9C7A-D61490F37DAE}"/>
              </a:ext>
            </a:extLst>
          </p:cNvPr>
          <p:cNvSpPr>
            <a:spLocks noGrp="1"/>
          </p:cNvSpPr>
          <p:nvPr>
            <p:ph type="dt" sz="half" idx="10"/>
          </p:nvPr>
        </p:nvSpPr>
        <p:spPr/>
        <p:txBody>
          <a:bodyPr/>
          <a:lstStyle>
            <a:lvl1pPr>
              <a:defRPr/>
            </a:lvl1pPr>
          </a:lstStyle>
          <a:p>
            <a:pPr>
              <a:defRPr/>
            </a:pPr>
            <a:fld id="{C3E972E8-5A5F-E046-9A56-22B2D6BF8502}" type="datetime1">
              <a:rPr lang="zh-CN" altLang="en-US" smtClean="0"/>
              <a:t>2022/8/31</a:t>
            </a:fld>
            <a:endParaRPr lang="zh-CN" altLang="en-US"/>
          </a:p>
        </p:txBody>
      </p:sp>
      <p:sp>
        <p:nvSpPr>
          <p:cNvPr id="5" name="Footer Placeholder 4">
            <a:extLst>
              <a:ext uri="{FF2B5EF4-FFF2-40B4-BE49-F238E27FC236}">
                <a16:creationId xmlns:a16="http://schemas.microsoft.com/office/drawing/2014/main" id="{47054A72-BE34-F243-A52A-31EBB7C1C5D2}"/>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6" name="Slide Number Placeholder 5">
            <a:extLst>
              <a:ext uri="{FF2B5EF4-FFF2-40B4-BE49-F238E27FC236}">
                <a16:creationId xmlns:a16="http://schemas.microsoft.com/office/drawing/2014/main" id="{117824AA-77C9-3A42-BF12-CEF3792DDE8A}"/>
              </a:ext>
            </a:extLst>
          </p:cNvPr>
          <p:cNvSpPr>
            <a:spLocks noGrp="1"/>
          </p:cNvSpPr>
          <p:nvPr>
            <p:ph type="sldNum" sz="quarter" idx="12"/>
          </p:nvPr>
        </p:nvSpPr>
        <p:spPr/>
        <p:txBody>
          <a:bodyPr/>
          <a:lstStyle>
            <a:lvl1pPr>
              <a:defRPr/>
            </a:lvl1pPr>
          </a:lstStyle>
          <a:p>
            <a:pPr>
              <a:defRPr/>
            </a:pPr>
            <a:fld id="{7D188D59-1F46-6849-BCA9-955B62C66E3C}" type="slidenum">
              <a:rPr lang="zh-CN" altLang="en-US"/>
              <a:pPr>
                <a:defRPr/>
              </a:pPr>
              <a:t>‹#›</a:t>
            </a:fld>
            <a:endParaRPr lang="zh-CN" altLang="en-US"/>
          </a:p>
        </p:txBody>
      </p:sp>
    </p:spTree>
    <p:extLst>
      <p:ext uri="{BB962C8B-B14F-4D97-AF65-F5344CB8AC3E}">
        <p14:creationId xmlns:p14="http://schemas.microsoft.com/office/powerpoint/2010/main" val="912844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Only, Blackou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78757"/>
            <a:ext cx="8763000" cy="6298245"/>
          </a:xfrm>
        </p:spPr>
        <p:txBody>
          <a:bodyPr>
            <a:normAutofit/>
          </a:bodyPr>
          <a:lstStyle>
            <a:lvl1pPr>
              <a:defRPr sz="1950">
                <a:solidFill>
                  <a:schemeClr val="bg1"/>
                </a:solidFill>
              </a:defRPr>
            </a:lvl1pPr>
            <a:lvl2pPr>
              <a:defRPr sz="1950">
                <a:solidFill>
                  <a:schemeClr val="bg1"/>
                </a:solidFill>
              </a:defRPr>
            </a:lvl2pPr>
            <a:lvl3pPr>
              <a:defRPr sz="1950">
                <a:solidFill>
                  <a:schemeClr val="bg1"/>
                </a:solidFill>
              </a:defRPr>
            </a:lvl3pPr>
            <a:lvl4pPr>
              <a:defRPr sz="1950">
                <a:solidFill>
                  <a:schemeClr val="bg1"/>
                </a:solidFill>
              </a:defRPr>
            </a:lvl4pPr>
            <a:lvl5pPr>
              <a:defRPr sz="19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53C1B551-DCD3-F546-876B-47DB02B5FC2B}" type="datetime1">
              <a:rPr lang="zh-CN" altLang="en-US" smtClean="0"/>
              <a:t>2022/8/31</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Distributed System</a:t>
            </a:r>
          </a:p>
        </p:txBody>
      </p:sp>
      <p:sp>
        <p:nvSpPr>
          <p:cNvPr id="6" name="Slide Number Placeholder 5"/>
          <p:cNvSpPr>
            <a:spLocks noGrp="1"/>
          </p:cNvSpPr>
          <p:nvPr>
            <p:ph type="sldNum" sz="quarter" idx="12"/>
          </p:nvPr>
        </p:nvSpPr>
        <p:spPr/>
        <p:txBody>
          <a:bodyPr/>
          <a:lstStyle>
            <a:lvl1pPr>
              <a:defRPr/>
            </a:lvl1pPr>
          </a:lstStyle>
          <a:p>
            <a:pPr>
              <a:defRPr/>
            </a:pPr>
            <a:fld id="{729111C5-E04E-4942-8174-12BB645D56A6}" type="slidenum">
              <a:rPr lang="en-US"/>
              <a:pPr>
                <a:defRPr/>
              </a:pPr>
              <a:t>‹#›</a:t>
            </a:fld>
            <a:endParaRPr lang="en-US"/>
          </a:p>
        </p:txBody>
      </p:sp>
    </p:spTree>
    <p:extLst>
      <p:ext uri="{BB962C8B-B14F-4D97-AF65-F5344CB8AC3E}">
        <p14:creationId xmlns:p14="http://schemas.microsoft.com/office/powerpoint/2010/main" val="566308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232BEF1-A2CC-2A4D-9D74-F5F4D1FBB68C}"/>
              </a:ext>
            </a:extLst>
          </p:cNvPr>
          <p:cNvSpPr/>
          <p:nvPr userDrawn="1"/>
        </p:nvSpPr>
        <p:spPr>
          <a:xfrm>
            <a:off x="0" y="928688"/>
            <a:ext cx="9144000" cy="152400"/>
          </a:xfrm>
          <a:prstGeom prst="rect">
            <a:avLst/>
          </a:prstGeom>
          <a:gradFill flip="none" rotWithShape="1">
            <a:gsLst>
              <a:gs pos="0">
                <a:schemeClr val="bg1">
                  <a:tint val="93000"/>
                  <a:satMod val="150000"/>
                  <a:shade val="98000"/>
                  <a:lumMod val="102000"/>
                </a:schemeClr>
              </a:gs>
              <a:gs pos="45000">
                <a:schemeClr val="bg1">
                  <a:tint val="98000"/>
                  <a:satMod val="130000"/>
                  <a:shade val="90000"/>
                  <a:lumMod val="103000"/>
                </a:schemeClr>
              </a:gs>
              <a:gs pos="100000">
                <a:schemeClr val="bg2">
                  <a:lumMod val="9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 name="Title 1"/>
          <p:cNvSpPr>
            <a:spLocks noGrp="1"/>
          </p:cNvSpPr>
          <p:nvPr>
            <p:ph type="title"/>
          </p:nvPr>
        </p:nvSpPr>
        <p:spPr>
          <a:xfrm>
            <a:off x="628650" y="0"/>
            <a:ext cx="7588250" cy="928690"/>
          </a:xfrm>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3">
            <a:extLst>
              <a:ext uri="{FF2B5EF4-FFF2-40B4-BE49-F238E27FC236}">
                <a16:creationId xmlns:a16="http://schemas.microsoft.com/office/drawing/2014/main" id="{7899D3AB-AD9B-AF4E-896C-7903DBA9CC75}"/>
              </a:ext>
            </a:extLst>
          </p:cNvPr>
          <p:cNvSpPr>
            <a:spLocks noGrp="1"/>
          </p:cNvSpPr>
          <p:nvPr>
            <p:ph type="dt" sz="half" idx="10"/>
          </p:nvPr>
        </p:nvSpPr>
        <p:spPr/>
        <p:txBody>
          <a:bodyPr/>
          <a:lstStyle>
            <a:lvl1pPr>
              <a:defRPr smtClean="0"/>
            </a:lvl1pPr>
          </a:lstStyle>
          <a:p>
            <a:pPr>
              <a:defRPr/>
            </a:pPr>
            <a:fld id="{F34AECD4-4CFC-CB49-83E6-89F29858BABC}" type="datetime1">
              <a:rPr lang="zh-CN" altLang="en-US" smtClean="0"/>
              <a:t>2022/8/31</a:t>
            </a:fld>
            <a:endParaRPr lang="zh-CN" altLang="en-US"/>
          </a:p>
        </p:txBody>
      </p:sp>
      <p:sp>
        <p:nvSpPr>
          <p:cNvPr id="6" name="Footer Placeholder 4">
            <a:extLst>
              <a:ext uri="{FF2B5EF4-FFF2-40B4-BE49-F238E27FC236}">
                <a16:creationId xmlns:a16="http://schemas.microsoft.com/office/drawing/2014/main" id="{153B16F4-82C7-A149-8F1D-5D2D6C623724}"/>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7" name="Slide Number Placeholder 5">
            <a:extLst>
              <a:ext uri="{FF2B5EF4-FFF2-40B4-BE49-F238E27FC236}">
                <a16:creationId xmlns:a16="http://schemas.microsoft.com/office/drawing/2014/main" id="{D2257004-EE68-8C4D-A513-A80F69EE1140}"/>
              </a:ext>
            </a:extLst>
          </p:cNvPr>
          <p:cNvSpPr>
            <a:spLocks noGrp="1"/>
          </p:cNvSpPr>
          <p:nvPr>
            <p:ph type="sldNum" sz="quarter" idx="12"/>
          </p:nvPr>
        </p:nvSpPr>
        <p:spPr/>
        <p:txBody>
          <a:bodyPr/>
          <a:lstStyle>
            <a:lvl1pPr>
              <a:defRPr/>
            </a:lvl1pPr>
          </a:lstStyle>
          <a:p>
            <a:pPr>
              <a:defRPr/>
            </a:pPr>
            <a:fld id="{C67E4922-0DBC-8B42-8E52-FD6067B05376}" type="slidenum">
              <a:rPr lang="zh-CN" altLang="en-US"/>
              <a:pPr>
                <a:defRPr/>
              </a:pPr>
              <a:t>‹#›</a:t>
            </a:fld>
            <a:endParaRPr lang="zh-CN" altLang="en-US"/>
          </a:p>
        </p:txBody>
      </p:sp>
    </p:spTree>
    <p:extLst>
      <p:ext uri="{BB962C8B-B14F-4D97-AF65-F5344CB8AC3E}">
        <p14:creationId xmlns:p14="http://schemas.microsoft.com/office/powerpoint/2010/main" val="2525331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59F8BADD-08DE-D04F-971C-1F7F73682C4A}"/>
              </a:ext>
            </a:extLst>
          </p:cNvPr>
          <p:cNvSpPr>
            <a:spLocks noGrp="1"/>
          </p:cNvSpPr>
          <p:nvPr>
            <p:ph type="dt" sz="half" idx="10"/>
          </p:nvPr>
        </p:nvSpPr>
        <p:spPr/>
        <p:txBody>
          <a:bodyPr/>
          <a:lstStyle>
            <a:lvl1pPr>
              <a:defRPr/>
            </a:lvl1pPr>
          </a:lstStyle>
          <a:p>
            <a:pPr>
              <a:defRPr/>
            </a:pPr>
            <a:fld id="{CD82C231-2B34-A940-AEF3-93E303F90AC7}" type="datetime1">
              <a:rPr lang="zh-CN" altLang="en-US" smtClean="0"/>
              <a:t>2022/8/31</a:t>
            </a:fld>
            <a:endParaRPr lang="zh-CN" altLang="en-US"/>
          </a:p>
        </p:txBody>
      </p:sp>
      <p:sp>
        <p:nvSpPr>
          <p:cNvPr id="5" name="Footer Placeholder 4">
            <a:extLst>
              <a:ext uri="{FF2B5EF4-FFF2-40B4-BE49-F238E27FC236}">
                <a16:creationId xmlns:a16="http://schemas.microsoft.com/office/drawing/2014/main" id="{D8224FED-9B66-6B48-AC07-713D516627C2}"/>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6" name="Slide Number Placeholder 5">
            <a:extLst>
              <a:ext uri="{FF2B5EF4-FFF2-40B4-BE49-F238E27FC236}">
                <a16:creationId xmlns:a16="http://schemas.microsoft.com/office/drawing/2014/main" id="{B543C4F6-D58E-A948-AD3E-1880F70F2667}"/>
              </a:ext>
            </a:extLst>
          </p:cNvPr>
          <p:cNvSpPr>
            <a:spLocks noGrp="1"/>
          </p:cNvSpPr>
          <p:nvPr>
            <p:ph type="sldNum" sz="quarter" idx="12"/>
          </p:nvPr>
        </p:nvSpPr>
        <p:spPr/>
        <p:txBody>
          <a:bodyPr/>
          <a:lstStyle>
            <a:lvl1pPr>
              <a:defRPr/>
            </a:lvl1pPr>
          </a:lstStyle>
          <a:p>
            <a:pPr>
              <a:defRPr/>
            </a:pPr>
            <a:fld id="{E51576EC-3C97-A54E-9DA6-9E67A9198633}" type="slidenum">
              <a:rPr lang="zh-CN" altLang="en-US"/>
              <a:pPr>
                <a:defRPr/>
              </a:pPr>
              <a:t>‹#›</a:t>
            </a:fld>
            <a:endParaRPr lang="zh-CN" altLang="en-US"/>
          </a:p>
        </p:txBody>
      </p:sp>
    </p:spTree>
    <p:extLst>
      <p:ext uri="{BB962C8B-B14F-4D97-AF65-F5344CB8AC3E}">
        <p14:creationId xmlns:p14="http://schemas.microsoft.com/office/powerpoint/2010/main" val="586198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0763CE0-671E-C447-BD36-7C1E57B05C1E}"/>
              </a:ext>
            </a:extLst>
          </p:cNvPr>
          <p:cNvSpPr/>
          <p:nvPr userDrawn="1"/>
        </p:nvSpPr>
        <p:spPr>
          <a:xfrm>
            <a:off x="0" y="928688"/>
            <a:ext cx="9144000" cy="152400"/>
          </a:xfrm>
          <a:prstGeom prst="rect">
            <a:avLst/>
          </a:prstGeom>
          <a:gradFill flip="none" rotWithShape="1">
            <a:gsLst>
              <a:gs pos="0">
                <a:schemeClr val="bg1">
                  <a:tint val="93000"/>
                  <a:satMod val="150000"/>
                  <a:shade val="98000"/>
                  <a:lumMod val="102000"/>
                </a:schemeClr>
              </a:gs>
              <a:gs pos="45000">
                <a:schemeClr val="bg1">
                  <a:tint val="98000"/>
                  <a:satMod val="130000"/>
                  <a:shade val="90000"/>
                  <a:lumMod val="103000"/>
                </a:schemeClr>
              </a:gs>
              <a:gs pos="100000">
                <a:schemeClr val="bg2">
                  <a:lumMod val="9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 name="Title 1"/>
          <p:cNvSpPr>
            <a:spLocks noGrp="1"/>
          </p:cNvSpPr>
          <p:nvPr>
            <p:ph type="title"/>
          </p:nvPr>
        </p:nvSpPr>
        <p:spPr>
          <a:xfrm>
            <a:off x="628650" y="0"/>
            <a:ext cx="7588250" cy="928690"/>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081090"/>
            <a:ext cx="3886200" cy="50958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081090"/>
            <a:ext cx="3886200" cy="50958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Date Placeholder 4">
            <a:extLst>
              <a:ext uri="{FF2B5EF4-FFF2-40B4-BE49-F238E27FC236}">
                <a16:creationId xmlns:a16="http://schemas.microsoft.com/office/drawing/2014/main" id="{DFE18ED1-2503-1F4C-8673-99CAAFBB8F5C}"/>
              </a:ext>
            </a:extLst>
          </p:cNvPr>
          <p:cNvSpPr>
            <a:spLocks noGrp="1"/>
          </p:cNvSpPr>
          <p:nvPr>
            <p:ph type="dt" sz="half" idx="10"/>
          </p:nvPr>
        </p:nvSpPr>
        <p:spPr/>
        <p:txBody>
          <a:bodyPr/>
          <a:lstStyle>
            <a:lvl1pPr>
              <a:defRPr smtClean="0"/>
            </a:lvl1pPr>
          </a:lstStyle>
          <a:p>
            <a:pPr>
              <a:defRPr/>
            </a:pPr>
            <a:fld id="{1E85339A-D03A-A742-AE9F-57700AA85645}" type="datetime1">
              <a:rPr lang="zh-CN" altLang="en-US" smtClean="0"/>
              <a:t>2022/8/31</a:t>
            </a:fld>
            <a:endParaRPr lang="zh-CN" altLang="en-US"/>
          </a:p>
        </p:txBody>
      </p:sp>
      <p:sp>
        <p:nvSpPr>
          <p:cNvPr id="7" name="Footer Placeholder 5">
            <a:extLst>
              <a:ext uri="{FF2B5EF4-FFF2-40B4-BE49-F238E27FC236}">
                <a16:creationId xmlns:a16="http://schemas.microsoft.com/office/drawing/2014/main" id="{13E6FEA5-2C0E-6E45-907C-54306B87317C}"/>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8" name="Slide Number Placeholder 6">
            <a:extLst>
              <a:ext uri="{FF2B5EF4-FFF2-40B4-BE49-F238E27FC236}">
                <a16:creationId xmlns:a16="http://schemas.microsoft.com/office/drawing/2014/main" id="{CB4C1070-D091-F949-8EA2-A6586F8F606A}"/>
              </a:ext>
            </a:extLst>
          </p:cNvPr>
          <p:cNvSpPr>
            <a:spLocks noGrp="1"/>
          </p:cNvSpPr>
          <p:nvPr>
            <p:ph type="sldNum" sz="quarter" idx="12"/>
          </p:nvPr>
        </p:nvSpPr>
        <p:spPr/>
        <p:txBody>
          <a:bodyPr/>
          <a:lstStyle>
            <a:lvl1pPr>
              <a:defRPr/>
            </a:lvl1pPr>
          </a:lstStyle>
          <a:p>
            <a:pPr>
              <a:defRPr/>
            </a:pPr>
            <a:fld id="{FC2543BD-2C8D-CA4D-B5F0-148711257517}" type="slidenum">
              <a:rPr lang="zh-CN" altLang="en-US"/>
              <a:pPr>
                <a:defRPr/>
              </a:pPr>
              <a:t>‹#›</a:t>
            </a:fld>
            <a:endParaRPr lang="zh-CN" altLang="en-US"/>
          </a:p>
        </p:txBody>
      </p:sp>
    </p:spTree>
    <p:extLst>
      <p:ext uri="{BB962C8B-B14F-4D97-AF65-F5344CB8AC3E}">
        <p14:creationId xmlns:p14="http://schemas.microsoft.com/office/powerpoint/2010/main" val="4114811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27B9BDF-0F1F-AC47-8008-42CA378F6303}"/>
              </a:ext>
            </a:extLst>
          </p:cNvPr>
          <p:cNvSpPr/>
          <p:nvPr userDrawn="1"/>
        </p:nvSpPr>
        <p:spPr>
          <a:xfrm>
            <a:off x="0" y="928688"/>
            <a:ext cx="9144000" cy="152400"/>
          </a:xfrm>
          <a:prstGeom prst="rect">
            <a:avLst/>
          </a:prstGeom>
          <a:gradFill flip="none" rotWithShape="1">
            <a:gsLst>
              <a:gs pos="0">
                <a:schemeClr val="bg1">
                  <a:tint val="93000"/>
                  <a:satMod val="150000"/>
                  <a:shade val="98000"/>
                  <a:lumMod val="102000"/>
                </a:schemeClr>
              </a:gs>
              <a:gs pos="45000">
                <a:schemeClr val="bg1">
                  <a:tint val="98000"/>
                  <a:satMod val="130000"/>
                  <a:shade val="90000"/>
                  <a:lumMod val="103000"/>
                </a:schemeClr>
              </a:gs>
              <a:gs pos="100000">
                <a:schemeClr val="bg2">
                  <a:lumMod val="9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 name="Title 1"/>
          <p:cNvSpPr>
            <a:spLocks noGrp="1"/>
          </p:cNvSpPr>
          <p:nvPr>
            <p:ph type="title"/>
          </p:nvPr>
        </p:nvSpPr>
        <p:spPr>
          <a:xfrm>
            <a:off x="628650" y="0"/>
            <a:ext cx="7575550" cy="92868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081090"/>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1905002"/>
            <a:ext cx="3868340" cy="4284661"/>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Text Placeholder 4"/>
          <p:cNvSpPr>
            <a:spLocks noGrp="1"/>
          </p:cNvSpPr>
          <p:nvPr>
            <p:ph type="body" sz="quarter" idx="3"/>
          </p:nvPr>
        </p:nvSpPr>
        <p:spPr>
          <a:xfrm>
            <a:off x="4627958" y="1081090"/>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1905002"/>
            <a:ext cx="3887391" cy="428466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6">
            <a:extLst>
              <a:ext uri="{FF2B5EF4-FFF2-40B4-BE49-F238E27FC236}">
                <a16:creationId xmlns:a16="http://schemas.microsoft.com/office/drawing/2014/main" id="{3A71ECDD-422D-0447-B397-614DBA369A28}"/>
              </a:ext>
            </a:extLst>
          </p:cNvPr>
          <p:cNvSpPr>
            <a:spLocks noGrp="1"/>
          </p:cNvSpPr>
          <p:nvPr>
            <p:ph type="dt" sz="half" idx="10"/>
          </p:nvPr>
        </p:nvSpPr>
        <p:spPr/>
        <p:txBody>
          <a:bodyPr/>
          <a:lstStyle>
            <a:lvl1pPr>
              <a:defRPr smtClean="0"/>
            </a:lvl1pPr>
          </a:lstStyle>
          <a:p>
            <a:pPr>
              <a:defRPr/>
            </a:pPr>
            <a:fld id="{37C999DF-15B4-004C-BA7F-4E0E6451485C}" type="datetime1">
              <a:rPr lang="zh-CN" altLang="en-US" smtClean="0"/>
              <a:t>2022/8/31</a:t>
            </a:fld>
            <a:endParaRPr lang="zh-CN" altLang="en-US"/>
          </a:p>
        </p:txBody>
      </p:sp>
      <p:sp>
        <p:nvSpPr>
          <p:cNvPr id="9" name="Footer Placeholder 7">
            <a:extLst>
              <a:ext uri="{FF2B5EF4-FFF2-40B4-BE49-F238E27FC236}">
                <a16:creationId xmlns:a16="http://schemas.microsoft.com/office/drawing/2014/main" id="{2C7AF1AF-5205-0F45-8232-4E83ACADFA75}"/>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10" name="Slide Number Placeholder 8">
            <a:extLst>
              <a:ext uri="{FF2B5EF4-FFF2-40B4-BE49-F238E27FC236}">
                <a16:creationId xmlns:a16="http://schemas.microsoft.com/office/drawing/2014/main" id="{555E0B0C-0B71-9245-A8D8-AFEC44D413E4}"/>
              </a:ext>
            </a:extLst>
          </p:cNvPr>
          <p:cNvSpPr>
            <a:spLocks noGrp="1"/>
          </p:cNvSpPr>
          <p:nvPr>
            <p:ph type="sldNum" sz="quarter" idx="12"/>
          </p:nvPr>
        </p:nvSpPr>
        <p:spPr/>
        <p:txBody>
          <a:bodyPr/>
          <a:lstStyle>
            <a:lvl1pPr>
              <a:defRPr/>
            </a:lvl1pPr>
          </a:lstStyle>
          <a:p>
            <a:pPr>
              <a:defRPr/>
            </a:pPr>
            <a:fld id="{2AF60D13-DCBB-A24C-B971-25BDC07F0CEB}" type="slidenum">
              <a:rPr lang="zh-CN" altLang="en-US"/>
              <a:pPr>
                <a:defRPr/>
              </a:pPr>
              <a:t>‹#›</a:t>
            </a:fld>
            <a:endParaRPr lang="zh-CN" altLang="en-US"/>
          </a:p>
        </p:txBody>
      </p:sp>
    </p:spTree>
    <p:extLst>
      <p:ext uri="{BB962C8B-B14F-4D97-AF65-F5344CB8AC3E}">
        <p14:creationId xmlns:p14="http://schemas.microsoft.com/office/powerpoint/2010/main" val="4196147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A533C26-0FAC-1D49-BECD-C0B55B6DEC36}"/>
              </a:ext>
            </a:extLst>
          </p:cNvPr>
          <p:cNvSpPr/>
          <p:nvPr userDrawn="1"/>
        </p:nvSpPr>
        <p:spPr>
          <a:xfrm>
            <a:off x="0" y="928688"/>
            <a:ext cx="9144000" cy="152400"/>
          </a:xfrm>
          <a:prstGeom prst="rect">
            <a:avLst/>
          </a:prstGeom>
          <a:gradFill flip="none" rotWithShape="1">
            <a:gsLst>
              <a:gs pos="0">
                <a:schemeClr val="bg1">
                  <a:tint val="93000"/>
                  <a:satMod val="150000"/>
                  <a:shade val="98000"/>
                  <a:lumMod val="102000"/>
                </a:schemeClr>
              </a:gs>
              <a:gs pos="45000">
                <a:schemeClr val="bg1">
                  <a:tint val="98000"/>
                  <a:satMod val="130000"/>
                  <a:shade val="90000"/>
                  <a:lumMod val="103000"/>
                </a:schemeClr>
              </a:gs>
              <a:gs pos="100000">
                <a:schemeClr val="bg2">
                  <a:lumMod val="9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4" name="Date Placeholder 2">
            <a:extLst>
              <a:ext uri="{FF2B5EF4-FFF2-40B4-BE49-F238E27FC236}">
                <a16:creationId xmlns:a16="http://schemas.microsoft.com/office/drawing/2014/main" id="{A740F64D-EACC-6C4F-B5F4-012B386A6A23}"/>
              </a:ext>
            </a:extLst>
          </p:cNvPr>
          <p:cNvSpPr>
            <a:spLocks noGrp="1"/>
          </p:cNvSpPr>
          <p:nvPr>
            <p:ph type="dt" sz="half" idx="10"/>
          </p:nvPr>
        </p:nvSpPr>
        <p:spPr/>
        <p:txBody>
          <a:bodyPr/>
          <a:lstStyle>
            <a:lvl1pPr>
              <a:defRPr smtClean="0"/>
            </a:lvl1pPr>
          </a:lstStyle>
          <a:p>
            <a:pPr>
              <a:defRPr/>
            </a:pPr>
            <a:fld id="{032A254D-D8FF-9548-A0CF-2EC41B732CC3}" type="datetime1">
              <a:rPr lang="zh-CN" altLang="en-US" smtClean="0"/>
              <a:t>2022/8/31</a:t>
            </a:fld>
            <a:endParaRPr lang="zh-CN" altLang="en-US"/>
          </a:p>
        </p:txBody>
      </p:sp>
      <p:sp>
        <p:nvSpPr>
          <p:cNvPr id="5" name="Footer Placeholder 3">
            <a:extLst>
              <a:ext uri="{FF2B5EF4-FFF2-40B4-BE49-F238E27FC236}">
                <a16:creationId xmlns:a16="http://schemas.microsoft.com/office/drawing/2014/main" id="{4961FAC7-341F-EC47-BC50-45F40B9189D7}"/>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6" name="Slide Number Placeholder 4">
            <a:extLst>
              <a:ext uri="{FF2B5EF4-FFF2-40B4-BE49-F238E27FC236}">
                <a16:creationId xmlns:a16="http://schemas.microsoft.com/office/drawing/2014/main" id="{C399EC30-34EE-AC49-9726-7AA64A51EC42}"/>
              </a:ext>
            </a:extLst>
          </p:cNvPr>
          <p:cNvSpPr>
            <a:spLocks noGrp="1"/>
          </p:cNvSpPr>
          <p:nvPr>
            <p:ph type="sldNum" sz="quarter" idx="12"/>
          </p:nvPr>
        </p:nvSpPr>
        <p:spPr/>
        <p:txBody>
          <a:bodyPr/>
          <a:lstStyle>
            <a:lvl1pPr>
              <a:defRPr/>
            </a:lvl1pPr>
          </a:lstStyle>
          <a:p>
            <a:pPr>
              <a:defRPr/>
            </a:pPr>
            <a:fld id="{DA96C10E-87B4-4A41-8E46-0917A1B18142}" type="slidenum">
              <a:rPr lang="zh-CN" altLang="en-US"/>
              <a:pPr>
                <a:defRPr/>
              </a:pPr>
              <a:t>‹#›</a:t>
            </a:fld>
            <a:endParaRPr lang="zh-CN" altLang="en-US"/>
          </a:p>
        </p:txBody>
      </p:sp>
    </p:spTree>
    <p:extLst>
      <p:ext uri="{BB962C8B-B14F-4D97-AF65-F5344CB8AC3E}">
        <p14:creationId xmlns:p14="http://schemas.microsoft.com/office/powerpoint/2010/main" val="2628408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4B4F9A31-3198-2043-945E-C55C679F279B}"/>
              </a:ext>
            </a:extLst>
          </p:cNvPr>
          <p:cNvSpPr>
            <a:spLocks noGrp="1"/>
          </p:cNvSpPr>
          <p:nvPr>
            <p:ph type="dt" sz="half" idx="10"/>
          </p:nvPr>
        </p:nvSpPr>
        <p:spPr/>
        <p:txBody>
          <a:bodyPr/>
          <a:lstStyle>
            <a:lvl1pPr>
              <a:defRPr/>
            </a:lvl1pPr>
          </a:lstStyle>
          <a:p>
            <a:pPr>
              <a:defRPr/>
            </a:pPr>
            <a:fld id="{660CF07E-773B-0F4A-BCCA-4154058A9238}" type="datetime1">
              <a:rPr lang="zh-CN" altLang="en-US" smtClean="0"/>
              <a:t>2022/8/31</a:t>
            </a:fld>
            <a:endParaRPr lang="zh-CN" altLang="en-US"/>
          </a:p>
        </p:txBody>
      </p:sp>
      <p:sp>
        <p:nvSpPr>
          <p:cNvPr id="3" name="Footer Placeholder 4">
            <a:extLst>
              <a:ext uri="{FF2B5EF4-FFF2-40B4-BE49-F238E27FC236}">
                <a16:creationId xmlns:a16="http://schemas.microsoft.com/office/drawing/2014/main" id="{08C991B8-1AB4-9942-97AC-681885B97748}"/>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4" name="Slide Number Placeholder 5">
            <a:extLst>
              <a:ext uri="{FF2B5EF4-FFF2-40B4-BE49-F238E27FC236}">
                <a16:creationId xmlns:a16="http://schemas.microsoft.com/office/drawing/2014/main" id="{8F633485-35B8-DF43-8094-F4ADF3AF1990}"/>
              </a:ext>
            </a:extLst>
          </p:cNvPr>
          <p:cNvSpPr>
            <a:spLocks noGrp="1"/>
          </p:cNvSpPr>
          <p:nvPr>
            <p:ph type="sldNum" sz="quarter" idx="12"/>
          </p:nvPr>
        </p:nvSpPr>
        <p:spPr/>
        <p:txBody>
          <a:bodyPr/>
          <a:lstStyle>
            <a:lvl1pPr>
              <a:defRPr/>
            </a:lvl1pPr>
          </a:lstStyle>
          <a:p>
            <a:pPr>
              <a:defRPr/>
            </a:pPr>
            <a:fld id="{462199A3-E6EA-664A-81A3-DDFEDFBFDB7B}" type="slidenum">
              <a:rPr lang="zh-CN" altLang="en-US"/>
              <a:pPr>
                <a:defRPr/>
              </a:pPr>
              <a:t>‹#›</a:t>
            </a:fld>
            <a:endParaRPr lang="zh-CN" altLang="en-US"/>
          </a:p>
        </p:txBody>
      </p:sp>
    </p:spTree>
    <p:extLst>
      <p:ext uri="{BB962C8B-B14F-4D97-AF65-F5344CB8AC3E}">
        <p14:creationId xmlns:p14="http://schemas.microsoft.com/office/powerpoint/2010/main" val="935759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D2FF62A5-9332-2E47-A05A-0E77082D16E2}"/>
              </a:ext>
            </a:extLst>
          </p:cNvPr>
          <p:cNvSpPr>
            <a:spLocks noGrp="1"/>
          </p:cNvSpPr>
          <p:nvPr>
            <p:ph type="dt" sz="half" idx="10"/>
          </p:nvPr>
        </p:nvSpPr>
        <p:spPr/>
        <p:txBody>
          <a:bodyPr/>
          <a:lstStyle>
            <a:lvl1pPr>
              <a:defRPr/>
            </a:lvl1pPr>
          </a:lstStyle>
          <a:p>
            <a:pPr>
              <a:defRPr/>
            </a:pPr>
            <a:fld id="{2F7F1A8F-674E-5542-B19A-BF298897A186}" type="datetime1">
              <a:rPr lang="zh-CN" altLang="en-US" smtClean="0"/>
              <a:t>2022/8/31</a:t>
            </a:fld>
            <a:endParaRPr lang="zh-CN" altLang="en-US"/>
          </a:p>
        </p:txBody>
      </p:sp>
      <p:sp>
        <p:nvSpPr>
          <p:cNvPr id="6" name="Footer Placeholder 4">
            <a:extLst>
              <a:ext uri="{FF2B5EF4-FFF2-40B4-BE49-F238E27FC236}">
                <a16:creationId xmlns:a16="http://schemas.microsoft.com/office/drawing/2014/main" id="{CF6C755D-1EF5-F841-88DC-3690CC3D3AE0}"/>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7" name="Slide Number Placeholder 5">
            <a:extLst>
              <a:ext uri="{FF2B5EF4-FFF2-40B4-BE49-F238E27FC236}">
                <a16:creationId xmlns:a16="http://schemas.microsoft.com/office/drawing/2014/main" id="{A20D9F38-7B92-0942-8253-D43C3B61701A}"/>
              </a:ext>
            </a:extLst>
          </p:cNvPr>
          <p:cNvSpPr>
            <a:spLocks noGrp="1"/>
          </p:cNvSpPr>
          <p:nvPr>
            <p:ph type="sldNum" sz="quarter" idx="12"/>
          </p:nvPr>
        </p:nvSpPr>
        <p:spPr/>
        <p:txBody>
          <a:bodyPr/>
          <a:lstStyle>
            <a:lvl1pPr>
              <a:defRPr/>
            </a:lvl1pPr>
          </a:lstStyle>
          <a:p>
            <a:pPr>
              <a:defRPr/>
            </a:pPr>
            <a:fld id="{6652849C-1AEE-2B45-A3F4-F5558193FDFE}" type="slidenum">
              <a:rPr lang="zh-CN" altLang="en-US"/>
              <a:pPr>
                <a:defRPr/>
              </a:pPr>
              <a:t>‹#›</a:t>
            </a:fld>
            <a:endParaRPr lang="zh-CN" altLang="en-US"/>
          </a:p>
        </p:txBody>
      </p:sp>
    </p:spTree>
    <p:extLst>
      <p:ext uri="{BB962C8B-B14F-4D97-AF65-F5344CB8AC3E}">
        <p14:creationId xmlns:p14="http://schemas.microsoft.com/office/powerpoint/2010/main" val="3564295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将图片拖动到占位符，或单击添加图标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A445450C-5D7A-3347-AE5C-9B1EDD91A4C7}"/>
              </a:ext>
            </a:extLst>
          </p:cNvPr>
          <p:cNvSpPr>
            <a:spLocks noGrp="1"/>
          </p:cNvSpPr>
          <p:nvPr>
            <p:ph type="dt" sz="half" idx="10"/>
          </p:nvPr>
        </p:nvSpPr>
        <p:spPr/>
        <p:txBody>
          <a:bodyPr/>
          <a:lstStyle>
            <a:lvl1pPr>
              <a:defRPr/>
            </a:lvl1pPr>
          </a:lstStyle>
          <a:p>
            <a:pPr>
              <a:defRPr/>
            </a:pPr>
            <a:fld id="{D78E7666-B2B6-E74A-9505-3167AF44A4C8}" type="datetime1">
              <a:rPr lang="zh-CN" altLang="en-US" smtClean="0"/>
              <a:t>2022/8/31</a:t>
            </a:fld>
            <a:endParaRPr lang="zh-CN" altLang="en-US"/>
          </a:p>
        </p:txBody>
      </p:sp>
      <p:sp>
        <p:nvSpPr>
          <p:cNvPr id="6" name="Footer Placeholder 4">
            <a:extLst>
              <a:ext uri="{FF2B5EF4-FFF2-40B4-BE49-F238E27FC236}">
                <a16:creationId xmlns:a16="http://schemas.microsoft.com/office/drawing/2014/main" id="{34049789-86E6-6C4D-8DD5-1B654470687D}"/>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7" name="Slide Number Placeholder 5">
            <a:extLst>
              <a:ext uri="{FF2B5EF4-FFF2-40B4-BE49-F238E27FC236}">
                <a16:creationId xmlns:a16="http://schemas.microsoft.com/office/drawing/2014/main" id="{3785289D-6239-A04C-80D2-7087C83EE586}"/>
              </a:ext>
            </a:extLst>
          </p:cNvPr>
          <p:cNvSpPr>
            <a:spLocks noGrp="1"/>
          </p:cNvSpPr>
          <p:nvPr>
            <p:ph type="sldNum" sz="quarter" idx="12"/>
          </p:nvPr>
        </p:nvSpPr>
        <p:spPr/>
        <p:txBody>
          <a:bodyPr/>
          <a:lstStyle>
            <a:lvl1pPr>
              <a:defRPr/>
            </a:lvl1pPr>
          </a:lstStyle>
          <a:p>
            <a:pPr>
              <a:defRPr/>
            </a:pPr>
            <a:fld id="{D7C21CD6-65C6-524B-BD61-A06B395178A4}" type="slidenum">
              <a:rPr lang="zh-CN" altLang="en-US"/>
              <a:pPr>
                <a:defRPr/>
              </a:pPr>
              <a:t>‹#›</a:t>
            </a:fld>
            <a:endParaRPr lang="zh-CN" altLang="en-US"/>
          </a:p>
        </p:txBody>
      </p:sp>
    </p:spTree>
    <p:extLst>
      <p:ext uri="{BB962C8B-B14F-4D97-AF65-F5344CB8AC3E}">
        <p14:creationId xmlns:p14="http://schemas.microsoft.com/office/powerpoint/2010/main" val="3553953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88000">
              <a:srgbClr val="FFFFFF"/>
            </a:gs>
            <a:gs pos="100000">
              <a:srgbClr val="DCE6F2"/>
            </a:gs>
          </a:gsLst>
          <a:lin ang="5400000" scaled="1"/>
        </a:gra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7F67861-894C-5F4F-886D-07A2D3CA6190}"/>
              </a:ext>
            </a:extLst>
          </p:cNvPr>
          <p:cNvSpPr>
            <a:spLocks noGrp="1" noChangeArrowheads="1"/>
          </p:cNvSpPr>
          <p:nvPr>
            <p:ph type="title"/>
          </p:nvPr>
        </p:nvSpPr>
        <p:spPr bwMode="auto">
          <a:xfrm>
            <a:off x="628650" y="0"/>
            <a:ext cx="7589838"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a:extLst>
              <a:ext uri="{FF2B5EF4-FFF2-40B4-BE49-F238E27FC236}">
                <a16:creationId xmlns:a16="http://schemas.microsoft.com/office/drawing/2014/main" id="{43E33DC0-EC74-194D-A40A-EE626123A26F}"/>
              </a:ext>
            </a:extLst>
          </p:cNvPr>
          <p:cNvSpPr>
            <a:spLocks noGrp="1" noChangeArrowheads="1"/>
          </p:cNvSpPr>
          <p:nvPr>
            <p:ph type="body" idx="1"/>
          </p:nvPr>
        </p:nvSpPr>
        <p:spPr bwMode="auto">
          <a:xfrm>
            <a:off x="628650" y="1104900"/>
            <a:ext cx="7886700"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ltLang="zh-CN"/>
          </a:p>
        </p:txBody>
      </p:sp>
      <p:sp>
        <p:nvSpPr>
          <p:cNvPr id="4" name="Date Placeholder 3">
            <a:extLst>
              <a:ext uri="{FF2B5EF4-FFF2-40B4-BE49-F238E27FC236}">
                <a16:creationId xmlns:a16="http://schemas.microsoft.com/office/drawing/2014/main" id="{B9C97FF5-E241-464A-8417-F14AC63C26E1}"/>
              </a:ext>
            </a:extLst>
          </p:cNvPr>
          <p:cNvSpPr>
            <a:spLocks noGrp="1"/>
          </p:cNvSpPr>
          <p:nvPr>
            <p:ph type="dt" sz="half" idx="2"/>
          </p:nvPr>
        </p:nvSpPr>
        <p:spPr>
          <a:xfrm>
            <a:off x="628650" y="6356350"/>
            <a:ext cx="1898650" cy="365125"/>
          </a:xfrm>
          <a:prstGeom prst="rect">
            <a:avLst/>
          </a:prstGeom>
        </p:spPr>
        <p:txBody>
          <a:bodyPr vert="horz" lIns="91440" tIns="45720" rIns="91440" bIns="45720" rtlCol="0" anchor="ctr"/>
          <a:lstStyle>
            <a:lvl1pPr algn="l">
              <a:defRPr kumimoji="1" sz="1200" smtClean="0">
                <a:solidFill>
                  <a:schemeClr val="tx1">
                    <a:tint val="75000"/>
                  </a:schemeClr>
                </a:solidFill>
                <a:latin typeface="Georgia" panose="02040502050405020303" pitchFamily="18" charset="0"/>
              </a:defRPr>
            </a:lvl1pPr>
          </a:lstStyle>
          <a:p>
            <a:pPr>
              <a:defRPr/>
            </a:pPr>
            <a:fld id="{8E1FEBFA-78D7-8B49-AC49-3BAFBCFD5961}" type="datetime1">
              <a:rPr lang="zh-CN" altLang="en-US" smtClean="0"/>
              <a:t>2022/8/31</a:t>
            </a:fld>
            <a:endParaRPr lang="zh-CN" altLang="en-US"/>
          </a:p>
        </p:txBody>
      </p:sp>
      <p:sp>
        <p:nvSpPr>
          <p:cNvPr id="5" name="Footer Placeholder 4">
            <a:extLst>
              <a:ext uri="{FF2B5EF4-FFF2-40B4-BE49-F238E27FC236}">
                <a16:creationId xmlns:a16="http://schemas.microsoft.com/office/drawing/2014/main" id="{EBCFEB57-94D7-4FE0-BC2B-C7A303609CC9}"/>
              </a:ext>
            </a:extLst>
          </p:cNvPr>
          <p:cNvSpPr>
            <a:spLocks noGrp="1"/>
          </p:cNvSpPr>
          <p:nvPr>
            <p:ph type="ftr" sz="quarter" idx="3"/>
          </p:nvPr>
        </p:nvSpPr>
        <p:spPr>
          <a:xfrm>
            <a:off x="2527300" y="6356350"/>
            <a:ext cx="4089400" cy="365125"/>
          </a:xfrm>
          <a:prstGeom prst="rect">
            <a:avLst/>
          </a:prstGeom>
        </p:spPr>
        <p:txBody>
          <a:bodyPr vert="horz" lIns="91440" tIns="45720" rIns="91440" bIns="45720" rtlCol="0" anchor="ctr"/>
          <a:lstStyle>
            <a:lvl1pPr algn="ctr">
              <a:defRPr kumimoji="1" sz="1200">
                <a:solidFill>
                  <a:schemeClr val="tx1">
                    <a:tint val="75000"/>
                  </a:schemeClr>
                </a:solidFill>
                <a:latin typeface="Georgia" panose="02040502050405020303" pitchFamily="18" charset="0"/>
              </a:defRPr>
            </a:lvl1pPr>
          </a:lstStyle>
          <a:p>
            <a:pPr>
              <a:defRPr/>
            </a:pPr>
            <a:r>
              <a:rPr lang="en-US" altLang="zh-CN"/>
              <a:t>Distributed System</a:t>
            </a:r>
            <a:endParaRPr lang="zh-CN" altLang="en-US"/>
          </a:p>
        </p:txBody>
      </p:sp>
      <p:sp>
        <p:nvSpPr>
          <p:cNvPr id="6" name="Slide Number Placeholder 5">
            <a:extLst>
              <a:ext uri="{FF2B5EF4-FFF2-40B4-BE49-F238E27FC236}">
                <a16:creationId xmlns:a16="http://schemas.microsoft.com/office/drawing/2014/main" id="{4F691D23-2405-4BDB-B6A8-F0EA77D1DBA9}"/>
              </a:ext>
            </a:extLst>
          </p:cNvPr>
          <p:cNvSpPr>
            <a:spLocks noGrp="1"/>
          </p:cNvSpPr>
          <p:nvPr>
            <p:ph type="sldNum" sz="quarter" idx="4"/>
          </p:nvPr>
        </p:nvSpPr>
        <p:spPr>
          <a:xfrm>
            <a:off x="6616700" y="6356350"/>
            <a:ext cx="1898650" cy="365125"/>
          </a:xfrm>
          <a:prstGeom prst="rect">
            <a:avLst/>
          </a:prstGeom>
        </p:spPr>
        <p:txBody>
          <a:bodyPr vert="horz" lIns="91440" tIns="45720" rIns="91440" bIns="45720" rtlCol="0" anchor="ctr"/>
          <a:lstStyle>
            <a:lvl1pPr algn="r">
              <a:defRPr kumimoji="1" sz="1200" smtClean="0">
                <a:solidFill>
                  <a:schemeClr val="tx1">
                    <a:tint val="75000"/>
                  </a:schemeClr>
                </a:solidFill>
                <a:latin typeface="Georgia" panose="02040502050405020303" pitchFamily="18" charset="0"/>
              </a:defRPr>
            </a:lvl1pPr>
          </a:lstStyle>
          <a:p>
            <a:pPr>
              <a:defRPr/>
            </a:pPr>
            <a:fld id="{F25CBD76-8C70-2C4E-B00F-F85541E41CF8}" type="slidenum">
              <a:rPr lang="zh-CN" altLang="en-US"/>
              <a:pPr>
                <a:defRPr/>
              </a:pPr>
              <a:t>‹#›</a:t>
            </a:fld>
            <a:endParaRPr lang="zh-CN" altLang="en-US"/>
          </a:p>
        </p:txBody>
      </p:sp>
      <p:pic>
        <p:nvPicPr>
          <p:cNvPr id="1031" name="图片 6">
            <a:extLst>
              <a:ext uri="{FF2B5EF4-FFF2-40B4-BE49-F238E27FC236}">
                <a16:creationId xmlns:a16="http://schemas.microsoft.com/office/drawing/2014/main" id="{15BACAAD-2A76-A44B-BE76-E186F5CBB799}"/>
              </a:ext>
            </a:extLst>
          </p:cNvPr>
          <p:cNvPicPr>
            <a:picLocks noChangeAspect="1" noChangeArrowheads="1"/>
          </p:cNvPicPr>
          <p:nvPr userDrawn="1"/>
        </p:nvPicPr>
        <p:blipFill>
          <a:blip r:embed="rId14" cstate="print">
            <a:extLst>
              <a:ext uri="{28A0092B-C50C-407E-A947-70E740481C1C}">
                <a14:useLocalDpi xmlns:a14="http://schemas.microsoft.com/office/drawing/2010/main"/>
              </a:ext>
            </a:extLst>
          </a:blip>
          <a:srcRect/>
          <a:stretch>
            <a:fillRect/>
          </a:stretch>
        </p:blipFill>
        <p:spPr bwMode="auto">
          <a:xfrm>
            <a:off x="8218488" y="0"/>
            <a:ext cx="925512"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5" r:id="rId1"/>
    <p:sldLayoutId id="2147483912" r:id="rId2"/>
    <p:sldLayoutId id="2147483906" r:id="rId3"/>
    <p:sldLayoutId id="2147483913" r:id="rId4"/>
    <p:sldLayoutId id="2147483914" r:id="rId5"/>
    <p:sldLayoutId id="2147483915" r:id="rId6"/>
    <p:sldLayoutId id="2147483907" r:id="rId7"/>
    <p:sldLayoutId id="2147483908" r:id="rId8"/>
    <p:sldLayoutId id="2147483909" r:id="rId9"/>
    <p:sldLayoutId id="2147483910" r:id="rId10"/>
    <p:sldLayoutId id="2147483911" r:id="rId11"/>
    <p:sldLayoutId id="2147483916" r:id="rId12"/>
  </p:sldLayoutIdLst>
  <p:hf hdr="0"/>
  <p:txStyles>
    <p:titleStyle>
      <a:lvl1pPr algn="l" rtl="0" eaLnBrk="0" fontAlgn="base" hangingPunct="0">
        <a:lnSpc>
          <a:spcPct val="90000"/>
        </a:lnSpc>
        <a:spcBef>
          <a:spcPct val="0"/>
        </a:spcBef>
        <a:spcAft>
          <a:spcPct val="0"/>
        </a:spcAft>
        <a:defRPr sz="3600" kern="1200">
          <a:solidFill>
            <a:srgbClr val="005DA3"/>
          </a:solidFill>
          <a:latin typeface="+mj-lt"/>
          <a:ea typeface="+mj-ea"/>
          <a:cs typeface="+mj-cs"/>
        </a:defRPr>
      </a:lvl1pPr>
      <a:lvl2pPr algn="l" rtl="0" eaLnBrk="0" fontAlgn="base" hangingPunct="0">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2pPr>
      <a:lvl3pPr algn="l" rtl="0" eaLnBrk="0" fontAlgn="base" hangingPunct="0">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3pPr>
      <a:lvl4pPr algn="l" rtl="0" eaLnBrk="0" fontAlgn="base" hangingPunct="0">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4pPr>
      <a:lvl5pPr algn="l" rtl="0" eaLnBrk="0" fontAlgn="base" hangingPunct="0">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5pPr>
      <a:lvl6pPr marL="457200" algn="l" rtl="0" fontAlgn="base">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6pPr>
      <a:lvl7pPr marL="914400" algn="l" rtl="0" fontAlgn="base">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7pPr>
      <a:lvl8pPr marL="1371600" algn="l" rtl="0" fontAlgn="base">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8pPr>
      <a:lvl9pPr marL="1828800" algn="l" rtl="0" fontAlgn="base">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9pPr>
    </p:titleStyle>
    <p:bodyStyle>
      <a:lvl1pPr marL="228600" indent="-228600" algn="l" rtl="0" eaLnBrk="0" fontAlgn="base" hangingPunct="0">
        <a:lnSpc>
          <a:spcPct val="11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eaLnBrk="0" fontAlgn="base" hangingPunct="0">
        <a:lnSpc>
          <a:spcPct val="11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11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lnSpc>
          <a:spcPct val="11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lnSpc>
          <a:spcPct val="11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hyperlink" Target="mailto:xueruini@uestc.edu.c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4">
            <a:extLst>
              <a:ext uri="{FF2B5EF4-FFF2-40B4-BE49-F238E27FC236}">
                <a16:creationId xmlns:a16="http://schemas.microsoft.com/office/drawing/2014/main" id="{EACD25D0-07A1-8747-A422-D305BB9A4F35}"/>
              </a:ext>
            </a:extLst>
          </p:cNvPr>
          <p:cNvSpPr>
            <a:spLocks noGrp="1" noChangeArrowheads="1"/>
          </p:cNvSpPr>
          <p:nvPr>
            <p:ph type="ctrTitle"/>
          </p:nvPr>
        </p:nvSpPr>
        <p:spPr/>
        <p:txBody>
          <a:bodyPr/>
          <a:lstStyle/>
          <a:p>
            <a:r>
              <a:rPr lang="zh-CN" altLang="en-US" dirty="0"/>
              <a:t>分布式系统</a:t>
            </a:r>
          </a:p>
        </p:txBody>
      </p:sp>
      <p:sp>
        <p:nvSpPr>
          <p:cNvPr id="3" name="副标题 2">
            <a:extLst>
              <a:ext uri="{FF2B5EF4-FFF2-40B4-BE49-F238E27FC236}">
                <a16:creationId xmlns:a16="http://schemas.microsoft.com/office/drawing/2014/main" id="{CEFE3ED4-ADA6-734B-9B49-FA7A0EED4339}"/>
              </a:ext>
            </a:extLst>
          </p:cNvPr>
          <p:cNvSpPr>
            <a:spLocks noGrp="1"/>
          </p:cNvSpPr>
          <p:nvPr>
            <p:ph type="subTitle" idx="1"/>
          </p:nvPr>
        </p:nvSpPr>
        <p:spPr/>
        <p:txBody>
          <a:bodyPr/>
          <a:lstStyle/>
          <a:p>
            <a:pPr>
              <a:defRPr/>
            </a:pPr>
            <a:r>
              <a:rPr kumimoji="1" lang="zh-CN" altLang="en-US" dirty="0"/>
              <a:t>薛瑞尼</a:t>
            </a:r>
            <a:endParaRPr kumimoji="1" lang="en-US" altLang="zh-CN" dirty="0"/>
          </a:p>
          <a:p>
            <a:pPr>
              <a:defRPr/>
            </a:pPr>
            <a:r>
              <a:rPr kumimoji="1" lang="zh-CN" altLang="en-US" dirty="0"/>
              <a:t>计算机学院</a:t>
            </a:r>
            <a:endParaRPr kumimoji="1" lang="en-US" altLang="zh-CN" dirty="0"/>
          </a:p>
          <a:p>
            <a:pPr>
              <a:defRPr/>
            </a:pPr>
            <a:fld id="{19783037-B9D2-A84F-BCA9-2FB118316D95}" type="datetime1">
              <a:rPr kumimoji="1" lang="zh-CN" altLang="zh-CN"/>
              <a:pPr>
                <a:defRPr/>
              </a:pPr>
              <a:t>2022/8/31</a:t>
            </a:fld>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3">
            <a:extLst>
              <a:ext uri="{FF2B5EF4-FFF2-40B4-BE49-F238E27FC236}">
                <a16:creationId xmlns:a16="http://schemas.microsoft.com/office/drawing/2014/main" id="{F8F96685-5193-C048-A69B-5053154F0756}"/>
              </a:ext>
            </a:extLst>
          </p:cNvPr>
          <p:cNvSpPr txBox="1">
            <a:spLocks noChangeArrowheads="1"/>
          </p:cNvSpPr>
          <p:nvPr/>
        </p:nvSpPr>
        <p:spPr bwMode="auto">
          <a:xfrm>
            <a:off x="1447800" y="2209800"/>
            <a:ext cx="8077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endParaRPr kumimoji="1" lang="en-US" altLang="zh-CN" sz="3600">
              <a:solidFill>
                <a:srgbClr val="CC0000"/>
              </a:solidFill>
              <a:latin typeface="Times New Roman" panose="02020603050405020304" pitchFamily="18" charset="0"/>
            </a:endParaRPr>
          </a:p>
        </p:txBody>
      </p:sp>
      <p:sp>
        <p:nvSpPr>
          <p:cNvPr id="23554" name="Rectangle 19">
            <a:extLst>
              <a:ext uri="{FF2B5EF4-FFF2-40B4-BE49-F238E27FC236}">
                <a16:creationId xmlns:a16="http://schemas.microsoft.com/office/drawing/2014/main" id="{AEB12EFC-6757-6D4A-B0D6-6A7EF387F6CD}"/>
              </a:ext>
            </a:extLst>
          </p:cNvPr>
          <p:cNvSpPr>
            <a:spLocks noGrp="1" noChangeArrowheads="1"/>
          </p:cNvSpPr>
          <p:nvPr>
            <p:ph type="title"/>
          </p:nvPr>
        </p:nvSpPr>
        <p:spPr>
          <a:xfrm>
            <a:off x="628650" y="0"/>
            <a:ext cx="7588250" cy="928688"/>
          </a:xfrm>
        </p:spPr>
        <p:txBody>
          <a:bodyPr/>
          <a:lstStyle/>
          <a:p>
            <a:r>
              <a:rPr lang="zh-CN" altLang="en-US"/>
              <a:t>定义</a:t>
            </a:r>
          </a:p>
        </p:txBody>
      </p:sp>
      <p:sp>
        <p:nvSpPr>
          <p:cNvPr id="23555" name="Rectangle 20">
            <a:extLst>
              <a:ext uri="{FF2B5EF4-FFF2-40B4-BE49-F238E27FC236}">
                <a16:creationId xmlns:a16="http://schemas.microsoft.com/office/drawing/2014/main" id="{CCD44F4B-F9FB-9843-845C-8AD36961E467}"/>
              </a:ext>
            </a:extLst>
          </p:cNvPr>
          <p:cNvSpPr>
            <a:spLocks noGrp="1" noChangeArrowheads="1"/>
          </p:cNvSpPr>
          <p:nvPr>
            <p:ph idx="1"/>
          </p:nvPr>
        </p:nvSpPr>
        <p:spPr/>
        <p:txBody>
          <a:bodyPr/>
          <a:lstStyle/>
          <a:p>
            <a:r>
              <a:rPr lang="zh-CN" altLang="en-US"/>
              <a:t>什么是分布式系统？</a:t>
            </a:r>
          </a:p>
        </p:txBody>
      </p:sp>
      <p:grpSp>
        <p:nvGrpSpPr>
          <p:cNvPr id="23556" name="Group 18">
            <a:extLst>
              <a:ext uri="{FF2B5EF4-FFF2-40B4-BE49-F238E27FC236}">
                <a16:creationId xmlns:a16="http://schemas.microsoft.com/office/drawing/2014/main" id="{CD6A77BD-3F88-9146-B56C-46D6D149CAE6}"/>
              </a:ext>
            </a:extLst>
          </p:cNvPr>
          <p:cNvGrpSpPr>
            <a:grpSpLocks/>
          </p:cNvGrpSpPr>
          <p:nvPr/>
        </p:nvGrpSpPr>
        <p:grpSpPr bwMode="auto">
          <a:xfrm>
            <a:off x="2174081" y="3473872"/>
            <a:ext cx="4497388" cy="2039938"/>
            <a:chOff x="2783" y="2667"/>
            <a:chExt cx="2833" cy="1285"/>
          </a:xfrm>
        </p:grpSpPr>
        <p:sp>
          <p:nvSpPr>
            <p:cNvPr id="23561" name="Text Box 9">
              <a:extLst>
                <a:ext uri="{FF2B5EF4-FFF2-40B4-BE49-F238E27FC236}">
                  <a16:creationId xmlns:a16="http://schemas.microsoft.com/office/drawing/2014/main" id="{CAD61B7D-ED79-2349-9E44-0F2AFF7795BD}"/>
                </a:ext>
              </a:extLst>
            </p:cNvPr>
            <p:cNvSpPr txBox="1">
              <a:spLocks noChangeArrowheads="1"/>
            </p:cNvSpPr>
            <p:nvPr/>
          </p:nvSpPr>
          <p:spPr bwMode="auto">
            <a:xfrm>
              <a:off x="2783" y="2667"/>
              <a:ext cx="2832"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
                </a:spcBef>
                <a:buFontTx/>
                <a:buNone/>
              </a:pPr>
              <a:r>
                <a:rPr kumimoji="1" lang="zh-CN" altLang="en-US" sz="2000" dirty="0">
                  <a:solidFill>
                    <a:srgbClr val="003399"/>
                  </a:solidFill>
                  <a:latin typeface="+mn-ea"/>
                  <a:ea typeface="+mn-ea"/>
                </a:rPr>
                <a:t>分布式应用</a:t>
              </a:r>
            </a:p>
          </p:txBody>
        </p:sp>
        <p:sp>
          <p:nvSpPr>
            <p:cNvPr id="23562" name="Text Box 10">
              <a:extLst>
                <a:ext uri="{FF2B5EF4-FFF2-40B4-BE49-F238E27FC236}">
                  <a16:creationId xmlns:a16="http://schemas.microsoft.com/office/drawing/2014/main" id="{C15A3BB6-8DA0-1347-93C2-2A20DB41D0C1}"/>
                </a:ext>
              </a:extLst>
            </p:cNvPr>
            <p:cNvSpPr txBox="1">
              <a:spLocks noChangeArrowheads="1"/>
            </p:cNvSpPr>
            <p:nvPr/>
          </p:nvSpPr>
          <p:spPr bwMode="auto">
            <a:xfrm>
              <a:off x="2784" y="3182"/>
              <a:ext cx="605"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r>
                <a:rPr kumimoji="1" lang="zh-CN" altLang="en-US" sz="2000">
                  <a:solidFill>
                    <a:srgbClr val="003399"/>
                  </a:solidFill>
                  <a:latin typeface="+mn-ea"/>
                  <a:ea typeface="+mn-ea"/>
                </a:rPr>
                <a:t>计算机</a:t>
              </a:r>
            </a:p>
          </p:txBody>
        </p:sp>
        <p:sp>
          <p:nvSpPr>
            <p:cNvPr id="23563" name="Text Box 11">
              <a:extLst>
                <a:ext uri="{FF2B5EF4-FFF2-40B4-BE49-F238E27FC236}">
                  <a16:creationId xmlns:a16="http://schemas.microsoft.com/office/drawing/2014/main" id="{778639EE-F0BC-5C44-BE43-046C2C82868D}"/>
                </a:ext>
              </a:extLst>
            </p:cNvPr>
            <p:cNvSpPr txBox="1">
              <a:spLocks noChangeArrowheads="1"/>
            </p:cNvSpPr>
            <p:nvPr/>
          </p:nvSpPr>
          <p:spPr bwMode="auto">
            <a:xfrm>
              <a:off x="3552" y="3179"/>
              <a:ext cx="605"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r>
                <a:rPr kumimoji="1" lang="zh-CN" altLang="en-US" sz="2000" dirty="0">
                  <a:solidFill>
                    <a:srgbClr val="003399"/>
                  </a:solidFill>
                  <a:latin typeface="+mn-ea"/>
                  <a:ea typeface="+mn-ea"/>
                </a:rPr>
                <a:t>计算机</a:t>
              </a:r>
            </a:p>
          </p:txBody>
        </p:sp>
        <p:sp>
          <p:nvSpPr>
            <p:cNvPr id="23564" name="Text Box 13">
              <a:extLst>
                <a:ext uri="{FF2B5EF4-FFF2-40B4-BE49-F238E27FC236}">
                  <a16:creationId xmlns:a16="http://schemas.microsoft.com/office/drawing/2014/main" id="{330EDE86-E565-B149-A701-CC3EAB8679AC}"/>
                </a:ext>
              </a:extLst>
            </p:cNvPr>
            <p:cNvSpPr txBox="1">
              <a:spLocks noChangeArrowheads="1"/>
            </p:cNvSpPr>
            <p:nvPr/>
          </p:nvSpPr>
          <p:spPr bwMode="auto">
            <a:xfrm>
              <a:off x="4263" y="3174"/>
              <a:ext cx="68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r>
                <a:rPr kumimoji="1" lang="en-US" altLang="zh-CN" sz="2000">
                  <a:solidFill>
                    <a:srgbClr val="003399"/>
                  </a:solidFill>
                  <a:latin typeface="+mn-ea"/>
                  <a:ea typeface="+mn-ea"/>
                </a:rPr>
                <a:t>……….</a:t>
              </a:r>
            </a:p>
          </p:txBody>
        </p:sp>
        <p:sp>
          <p:nvSpPr>
            <p:cNvPr id="23565" name="Text Box 14">
              <a:extLst>
                <a:ext uri="{FF2B5EF4-FFF2-40B4-BE49-F238E27FC236}">
                  <a16:creationId xmlns:a16="http://schemas.microsoft.com/office/drawing/2014/main" id="{66AC65EE-5403-C349-8107-05DBD3D6430F}"/>
                </a:ext>
              </a:extLst>
            </p:cNvPr>
            <p:cNvSpPr txBox="1">
              <a:spLocks noChangeArrowheads="1"/>
            </p:cNvSpPr>
            <p:nvPr/>
          </p:nvSpPr>
          <p:spPr bwMode="auto">
            <a:xfrm>
              <a:off x="2784" y="3696"/>
              <a:ext cx="2832"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
                </a:spcBef>
                <a:buFontTx/>
                <a:buNone/>
              </a:pPr>
              <a:r>
                <a:rPr kumimoji="1" lang="zh-CN" altLang="en-US" sz="2000">
                  <a:solidFill>
                    <a:srgbClr val="003399"/>
                  </a:solidFill>
                  <a:latin typeface="+mn-ea"/>
                  <a:ea typeface="+mn-ea"/>
                </a:rPr>
                <a:t>网络</a:t>
              </a:r>
            </a:p>
          </p:txBody>
        </p:sp>
        <p:sp>
          <p:nvSpPr>
            <p:cNvPr id="23566" name="Text Box 15">
              <a:extLst>
                <a:ext uri="{FF2B5EF4-FFF2-40B4-BE49-F238E27FC236}">
                  <a16:creationId xmlns:a16="http://schemas.microsoft.com/office/drawing/2014/main" id="{DB84FB58-FF48-D947-A8CE-43F12791F715}"/>
                </a:ext>
              </a:extLst>
            </p:cNvPr>
            <p:cNvSpPr txBox="1">
              <a:spLocks noChangeArrowheads="1"/>
            </p:cNvSpPr>
            <p:nvPr/>
          </p:nvSpPr>
          <p:spPr bwMode="auto">
            <a:xfrm>
              <a:off x="2784" y="3440"/>
              <a:ext cx="2832"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
                </a:spcBef>
                <a:buFontTx/>
                <a:buNone/>
              </a:pPr>
              <a:r>
                <a:rPr kumimoji="1" lang="zh-CN" altLang="en-US" sz="2000">
                  <a:solidFill>
                    <a:srgbClr val="003399"/>
                  </a:solidFill>
                  <a:latin typeface="+mn-ea"/>
                  <a:ea typeface="+mn-ea"/>
                </a:rPr>
                <a:t>消息传递</a:t>
              </a:r>
            </a:p>
          </p:txBody>
        </p:sp>
        <p:sp>
          <p:nvSpPr>
            <p:cNvPr id="23567" name="Text Box 16">
              <a:extLst>
                <a:ext uri="{FF2B5EF4-FFF2-40B4-BE49-F238E27FC236}">
                  <a16:creationId xmlns:a16="http://schemas.microsoft.com/office/drawing/2014/main" id="{AEE1A1AD-4520-6949-BC99-F9F00F573FD6}"/>
                </a:ext>
              </a:extLst>
            </p:cNvPr>
            <p:cNvSpPr txBox="1">
              <a:spLocks noChangeArrowheads="1"/>
            </p:cNvSpPr>
            <p:nvPr/>
          </p:nvSpPr>
          <p:spPr bwMode="auto">
            <a:xfrm>
              <a:off x="5009" y="3181"/>
              <a:ext cx="605"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r>
                <a:rPr kumimoji="1" lang="zh-CN" altLang="en-US" sz="2000" dirty="0">
                  <a:solidFill>
                    <a:srgbClr val="003399"/>
                  </a:solidFill>
                  <a:latin typeface="+mn-ea"/>
                  <a:ea typeface="+mn-ea"/>
                </a:rPr>
                <a:t>计算机</a:t>
              </a:r>
            </a:p>
          </p:txBody>
        </p:sp>
        <p:sp>
          <p:nvSpPr>
            <p:cNvPr id="23568" name="Text Box 17">
              <a:extLst>
                <a:ext uri="{FF2B5EF4-FFF2-40B4-BE49-F238E27FC236}">
                  <a16:creationId xmlns:a16="http://schemas.microsoft.com/office/drawing/2014/main" id="{7B837A43-4647-B04C-84F7-004B1D8F0DDC}"/>
                </a:ext>
              </a:extLst>
            </p:cNvPr>
            <p:cNvSpPr txBox="1">
              <a:spLocks noChangeArrowheads="1"/>
            </p:cNvSpPr>
            <p:nvPr/>
          </p:nvSpPr>
          <p:spPr bwMode="auto">
            <a:xfrm>
              <a:off x="2784" y="2924"/>
              <a:ext cx="2832"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
                </a:spcBef>
                <a:buFontTx/>
                <a:buNone/>
              </a:pPr>
              <a:r>
                <a:rPr kumimoji="1" lang="zh-CN" altLang="en-US" sz="2000">
                  <a:solidFill>
                    <a:srgbClr val="003399"/>
                  </a:solidFill>
                  <a:latin typeface="+mn-ea"/>
                  <a:ea typeface="+mn-ea"/>
                </a:rPr>
                <a:t>应用软件（中间件）</a:t>
              </a:r>
            </a:p>
          </p:txBody>
        </p:sp>
      </p:grpSp>
      <p:sp>
        <p:nvSpPr>
          <p:cNvPr id="23557" name="TextBox 15">
            <a:extLst>
              <a:ext uri="{FF2B5EF4-FFF2-40B4-BE49-F238E27FC236}">
                <a16:creationId xmlns:a16="http://schemas.microsoft.com/office/drawing/2014/main" id="{E26EB4B8-E844-AF42-A4D8-86E52BF18464}"/>
              </a:ext>
            </a:extLst>
          </p:cNvPr>
          <p:cNvSpPr txBox="1">
            <a:spLocks noChangeArrowheads="1"/>
          </p:cNvSpPr>
          <p:nvPr/>
        </p:nvSpPr>
        <p:spPr bwMode="auto">
          <a:xfrm>
            <a:off x="1107501" y="1984661"/>
            <a:ext cx="7407849" cy="1200329"/>
          </a:xfrm>
          <a:prstGeom prst="rect">
            <a:avLst/>
          </a:prstGeom>
          <a:solidFill>
            <a:schemeClr val="bg1">
              <a:lumMod val="95000"/>
            </a:schemeClr>
          </a:solidFill>
          <a:ln>
            <a:noFill/>
          </a:ln>
        </p:spPr>
        <p:txBody>
          <a:bodyPr wrap="squar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r>
              <a:rPr kumimoji="1" lang="en-US" altLang="zh-CN" dirty="0">
                <a:solidFill>
                  <a:srgbClr val="003399"/>
                </a:solidFill>
                <a:latin typeface="+mn-lt"/>
              </a:rPr>
              <a:t>A distributed system is one in which </a:t>
            </a:r>
            <a:r>
              <a:rPr kumimoji="1" lang="en-US" altLang="zh-CN" dirty="0">
                <a:solidFill>
                  <a:srgbClr val="C00000"/>
                </a:solidFill>
                <a:latin typeface="+mn-lt"/>
              </a:rPr>
              <a:t>components</a:t>
            </a:r>
            <a:r>
              <a:rPr kumimoji="1" lang="en-US" altLang="zh-CN" dirty="0">
                <a:solidFill>
                  <a:srgbClr val="003399"/>
                </a:solidFill>
                <a:latin typeface="+mn-lt"/>
              </a:rPr>
              <a:t> located at </a:t>
            </a:r>
            <a:r>
              <a:rPr kumimoji="1" lang="en-US" altLang="zh-CN" dirty="0">
                <a:solidFill>
                  <a:srgbClr val="C00000"/>
                </a:solidFill>
                <a:latin typeface="+mn-lt"/>
              </a:rPr>
              <a:t>networked computers</a:t>
            </a:r>
            <a:r>
              <a:rPr kumimoji="1" lang="en-US" altLang="zh-CN" dirty="0">
                <a:solidFill>
                  <a:srgbClr val="003399"/>
                </a:solidFill>
                <a:latin typeface="+mn-lt"/>
              </a:rPr>
              <a:t> </a:t>
            </a:r>
            <a:r>
              <a:rPr kumimoji="1" lang="en-US" altLang="zh-CN" dirty="0">
                <a:solidFill>
                  <a:srgbClr val="C00000"/>
                </a:solidFill>
                <a:latin typeface="+mn-lt"/>
              </a:rPr>
              <a:t>communicate</a:t>
            </a:r>
            <a:r>
              <a:rPr kumimoji="1" lang="en-US" altLang="zh-CN" dirty="0">
                <a:solidFill>
                  <a:srgbClr val="003399"/>
                </a:solidFill>
                <a:latin typeface="+mn-lt"/>
              </a:rPr>
              <a:t> and </a:t>
            </a:r>
            <a:r>
              <a:rPr kumimoji="1" lang="en-US" altLang="zh-CN" dirty="0">
                <a:solidFill>
                  <a:srgbClr val="C00000"/>
                </a:solidFill>
                <a:latin typeface="+mn-lt"/>
              </a:rPr>
              <a:t>coordinate</a:t>
            </a:r>
            <a:r>
              <a:rPr kumimoji="1" lang="en-US" altLang="zh-CN" dirty="0">
                <a:solidFill>
                  <a:srgbClr val="003399"/>
                </a:solidFill>
                <a:latin typeface="+mn-lt"/>
              </a:rPr>
              <a:t> their actions only by </a:t>
            </a:r>
            <a:r>
              <a:rPr kumimoji="1" lang="en-US" altLang="zh-CN" dirty="0">
                <a:solidFill>
                  <a:srgbClr val="C00000"/>
                </a:solidFill>
                <a:latin typeface="+mn-lt"/>
              </a:rPr>
              <a:t>passing messages</a:t>
            </a:r>
            <a:r>
              <a:rPr kumimoji="1" lang="en-US" altLang="zh-CN" dirty="0">
                <a:solidFill>
                  <a:srgbClr val="003399"/>
                </a:solidFill>
                <a:latin typeface="+mn-lt"/>
              </a:rPr>
              <a:t>.</a:t>
            </a:r>
          </a:p>
        </p:txBody>
      </p:sp>
      <p:sp>
        <p:nvSpPr>
          <p:cNvPr id="4" name="日期占位符 3">
            <a:extLst>
              <a:ext uri="{FF2B5EF4-FFF2-40B4-BE49-F238E27FC236}">
                <a16:creationId xmlns:a16="http://schemas.microsoft.com/office/drawing/2014/main" id="{5368FEF4-C66A-C54C-B5E5-40DB595F2990}"/>
              </a:ext>
            </a:extLst>
          </p:cNvPr>
          <p:cNvSpPr>
            <a:spLocks noGrp="1"/>
          </p:cNvSpPr>
          <p:nvPr>
            <p:ph type="dt" sz="quarter" idx="10"/>
          </p:nvPr>
        </p:nvSpPr>
        <p:spPr/>
        <p:txBody>
          <a:bodyPr/>
          <a:lstStyle/>
          <a:p>
            <a:pPr>
              <a:defRPr/>
            </a:pPr>
            <a:fld id="{3EF8386D-AFC2-A047-9498-5FD6AF90FFE4}" type="datetime1">
              <a:rPr lang="zh-CN" altLang="en-US" smtClean="0"/>
              <a:t>2022/8/31</a:t>
            </a:fld>
            <a:endParaRPr lang="zh-CN" altLang="en-US"/>
          </a:p>
        </p:txBody>
      </p:sp>
      <p:sp>
        <p:nvSpPr>
          <p:cNvPr id="5" name="页脚占位符 4">
            <a:extLst>
              <a:ext uri="{FF2B5EF4-FFF2-40B4-BE49-F238E27FC236}">
                <a16:creationId xmlns:a16="http://schemas.microsoft.com/office/drawing/2014/main" id="{D6628AC2-FCD4-7345-8F0C-5FE5B0392C7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1484EF8F-C8A1-9F46-BAB3-6494037195D0}"/>
              </a:ext>
            </a:extLst>
          </p:cNvPr>
          <p:cNvSpPr>
            <a:spLocks noGrp="1"/>
          </p:cNvSpPr>
          <p:nvPr>
            <p:ph type="sldNum" sz="quarter" idx="12"/>
          </p:nvPr>
        </p:nvSpPr>
        <p:spPr/>
        <p:txBody>
          <a:bodyPr/>
          <a:lstStyle/>
          <a:p>
            <a:pPr>
              <a:defRPr/>
            </a:pPr>
            <a:fld id="{03E4538A-7CB5-5247-9F1E-132B37B0208B}" type="slidenum">
              <a:rPr lang="zh-CN" altLang="en-US" smtClean="0"/>
              <a:pPr>
                <a:defRPr/>
              </a:pPr>
              <a:t>10</a:t>
            </a:fld>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2DAE3-CAF7-ACBD-8106-C74C8C93B721}"/>
              </a:ext>
            </a:extLst>
          </p:cNvPr>
          <p:cNvSpPr>
            <a:spLocks noGrp="1"/>
          </p:cNvSpPr>
          <p:nvPr>
            <p:ph type="title"/>
          </p:nvPr>
        </p:nvSpPr>
        <p:spPr/>
        <p:txBody>
          <a:bodyPr/>
          <a:lstStyle/>
          <a:p>
            <a:r>
              <a:rPr kumimoji="1" lang="zh-CN" altLang="en-US"/>
              <a:t>定义</a:t>
            </a:r>
          </a:p>
        </p:txBody>
      </p:sp>
      <p:sp>
        <p:nvSpPr>
          <p:cNvPr id="4" name="日期占位符 3">
            <a:extLst>
              <a:ext uri="{FF2B5EF4-FFF2-40B4-BE49-F238E27FC236}">
                <a16:creationId xmlns:a16="http://schemas.microsoft.com/office/drawing/2014/main" id="{3824FAB3-D27B-BB2B-7804-2670FAE75B87}"/>
              </a:ext>
            </a:extLst>
          </p:cNvPr>
          <p:cNvSpPr>
            <a:spLocks noGrp="1"/>
          </p:cNvSpPr>
          <p:nvPr>
            <p:ph type="dt" sz="half" idx="10"/>
          </p:nvPr>
        </p:nvSpPr>
        <p:spPr/>
        <p:txBody>
          <a:bodyPr/>
          <a:lstStyle/>
          <a:p>
            <a:pPr>
              <a:defRPr/>
            </a:pPr>
            <a:fld id="{298BA2C1-CB3A-FF46-884F-EC2BAABFEBB2}" type="datetime1">
              <a:rPr lang="zh-CN" altLang="en-US" smtClean="0"/>
              <a:t>2022/8/31</a:t>
            </a:fld>
            <a:endParaRPr lang="zh-CN" altLang="en-US"/>
          </a:p>
        </p:txBody>
      </p:sp>
      <p:sp>
        <p:nvSpPr>
          <p:cNvPr id="5" name="页脚占位符 4">
            <a:extLst>
              <a:ext uri="{FF2B5EF4-FFF2-40B4-BE49-F238E27FC236}">
                <a16:creationId xmlns:a16="http://schemas.microsoft.com/office/drawing/2014/main" id="{64C34041-3518-8E41-D032-6E7895CC6D2B}"/>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EBD99BDF-2130-FAC9-46C8-58A00E2AEA3A}"/>
              </a:ext>
            </a:extLst>
          </p:cNvPr>
          <p:cNvSpPr>
            <a:spLocks noGrp="1"/>
          </p:cNvSpPr>
          <p:nvPr>
            <p:ph type="sldNum" sz="quarter" idx="12"/>
          </p:nvPr>
        </p:nvSpPr>
        <p:spPr/>
        <p:txBody>
          <a:bodyPr/>
          <a:lstStyle/>
          <a:p>
            <a:pPr>
              <a:defRPr/>
            </a:pPr>
            <a:fld id="{C67E4922-0DBC-8B42-8E52-FD6067B05376}" type="slidenum">
              <a:rPr lang="zh-CN" altLang="en-US"/>
              <a:pPr>
                <a:defRPr/>
              </a:pPr>
              <a:t>11</a:t>
            </a:fld>
            <a:endParaRPr lang="zh-CN" altLang="en-US"/>
          </a:p>
        </p:txBody>
      </p:sp>
      <p:grpSp>
        <p:nvGrpSpPr>
          <p:cNvPr id="9" name="组合 8">
            <a:extLst>
              <a:ext uri="{FF2B5EF4-FFF2-40B4-BE49-F238E27FC236}">
                <a16:creationId xmlns:a16="http://schemas.microsoft.com/office/drawing/2014/main" id="{9776F54B-D2AF-42E4-CBD8-6B703FBCAB36}"/>
              </a:ext>
            </a:extLst>
          </p:cNvPr>
          <p:cNvGrpSpPr/>
          <p:nvPr/>
        </p:nvGrpSpPr>
        <p:grpSpPr>
          <a:xfrm>
            <a:off x="750790" y="1225697"/>
            <a:ext cx="7391032" cy="2236190"/>
            <a:chOff x="750790" y="1225697"/>
            <a:chExt cx="7391032" cy="2236190"/>
          </a:xfrm>
        </p:grpSpPr>
        <p:pic>
          <p:nvPicPr>
            <p:cNvPr id="7" name="Picture 5" descr="Leslie Lamport.jpg">
              <a:extLst>
                <a:ext uri="{FF2B5EF4-FFF2-40B4-BE49-F238E27FC236}">
                  <a16:creationId xmlns:a16="http://schemas.microsoft.com/office/drawing/2014/main" id="{70339346-D143-89F8-7108-9F3311C54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4301" y="1225697"/>
              <a:ext cx="1677521" cy="223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5">
              <a:extLst>
                <a:ext uri="{FF2B5EF4-FFF2-40B4-BE49-F238E27FC236}">
                  <a16:creationId xmlns:a16="http://schemas.microsoft.com/office/drawing/2014/main" id="{3F89E8E0-11C6-DA08-9D84-78DF9A3AA366}"/>
                </a:ext>
              </a:extLst>
            </p:cNvPr>
            <p:cNvSpPr txBox="1">
              <a:spLocks noChangeArrowheads="1"/>
            </p:cNvSpPr>
            <p:nvPr/>
          </p:nvSpPr>
          <p:spPr bwMode="auto">
            <a:xfrm>
              <a:off x="750790" y="1225697"/>
              <a:ext cx="5579672" cy="2236190"/>
            </a:xfrm>
            <a:prstGeom prst="rect">
              <a:avLst/>
            </a:prstGeom>
            <a:solidFill>
              <a:schemeClr val="bg1">
                <a:lumMod val="95000"/>
              </a:schemeClr>
            </a:solidFill>
            <a:ln>
              <a:noFill/>
            </a:ln>
          </p:spPr>
          <p:txBody>
            <a:bodyPr wrap="squar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50000"/>
                </a:lnSpc>
                <a:spcBef>
                  <a:spcPct val="5000"/>
                </a:spcBef>
                <a:buFontTx/>
                <a:buNone/>
              </a:pPr>
              <a:r>
                <a:rPr kumimoji="1" lang="en-US" altLang="zh-CN" dirty="0">
                  <a:solidFill>
                    <a:srgbClr val="003399"/>
                  </a:solidFill>
                  <a:latin typeface="+mn-lt"/>
                </a:rPr>
                <a:t>A distributed system is one on which I </a:t>
              </a:r>
              <a:r>
                <a:rPr kumimoji="1" lang="en-US" altLang="zh-CN" dirty="0">
                  <a:solidFill>
                    <a:srgbClr val="FF0000"/>
                  </a:solidFill>
                  <a:latin typeface="+mn-lt"/>
                </a:rPr>
                <a:t>cannot</a:t>
              </a:r>
              <a:r>
                <a:rPr kumimoji="1" lang="en-US" altLang="zh-CN" dirty="0">
                  <a:solidFill>
                    <a:srgbClr val="003399"/>
                  </a:solidFill>
                  <a:latin typeface="+mn-lt"/>
                </a:rPr>
                <a:t> get any work done because some machine I have never heard of has crashed.</a:t>
              </a:r>
              <a:r>
                <a:rPr kumimoji="1" lang="zh-CN" altLang="en-US" dirty="0">
                  <a:solidFill>
                    <a:srgbClr val="003399"/>
                  </a:solidFill>
                  <a:latin typeface="+mn-lt"/>
                </a:rPr>
                <a:t> </a:t>
              </a:r>
              <a:r>
                <a:rPr kumimoji="1" lang="en-US" altLang="zh-CN" i="1" dirty="0">
                  <a:latin typeface="+mn-lt"/>
                </a:rPr>
                <a:t>---</a:t>
              </a:r>
              <a:r>
                <a:rPr kumimoji="1" lang="zh-CN" altLang="en-US" i="1" dirty="0">
                  <a:latin typeface="+mn-lt"/>
                </a:rPr>
                <a:t> </a:t>
              </a:r>
              <a:r>
                <a:rPr kumimoji="1" lang="en-US" altLang="zh-CN" dirty="0">
                  <a:latin typeface="+mn-lt"/>
                </a:rPr>
                <a:t>Leslie</a:t>
              </a:r>
              <a:r>
                <a:rPr kumimoji="1" lang="zh-CN" altLang="en-US" dirty="0">
                  <a:latin typeface="+mn-lt"/>
                </a:rPr>
                <a:t> </a:t>
              </a:r>
              <a:r>
                <a:rPr kumimoji="1" lang="en-US" altLang="zh-CN" dirty="0">
                  <a:latin typeface="+mn-lt"/>
                </a:rPr>
                <a:t>Lamport </a:t>
              </a:r>
              <a:endParaRPr kumimoji="1" lang="en-US" altLang="zh-CN" sz="1800" dirty="0">
                <a:latin typeface="+mn-lt"/>
              </a:endParaRPr>
            </a:p>
          </p:txBody>
        </p:sp>
      </p:grpSp>
      <p:grpSp>
        <p:nvGrpSpPr>
          <p:cNvPr id="3" name="组合 2">
            <a:extLst>
              <a:ext uri="{FF2B5EF4-FFF2-40B4-BE49-F238E27FC236}">
                <a16:creationId xmlns:a16="http://schemas.microsoft.com/office/drawing/2014/main" id="{5461CF96-2B8C-364C-53B3-8C8E819EE4B3}"/>
              </a:ext>
            </a:extLst>
          </p:cNvPr>
          <p:cNvGrpSpPr/>
          <p:nvPr/>
        </p:nvGrpSpPr>
        <p:grpSpPr>
          <a:xfrm>
            <a:off x="750790" y="3709775"/>
            <a:ext cx="7467698" cy="2269240"/>
            <a:chOff x="750790" y="3709775"/>
            <a:chExt cx="7467698" cy="2269240"/>
          </a:xfrm>
        </p:grpSpPr>
        <p:sp>
          <p:nvSpPr>
            <p:cNvPr id="13" name="TextBox 15">
              <a:extLst>
                <a:ext uri="{FF2B5EF4-FFF2-40B4-BE49-F238E27FC236}">
                  <a16:creationId xmlns:a16="http://schemas.microsoft.com/office/drawing/2014/main" id="{30088B6F-4B89-3128-9E29-4E58DCD189AF}"/>
                </a:ext>
              </a:extLst>
            </p:cNvPr>
            <p:cNvSpPr txBox="1">
              <a:spLocks noChangeArrowheads="1"/>
            </p:cNvSpPr>
            <p:nvPr/>
          </p:nvSpPr>
          <p:spPr bwMode="auto">
            <a:xfrm>
              <a:off x="2363372" y="3742825"/>
              <a:ext cx="5855116" cy="2236190"/>
            </a:xfrm>
            <a:prstGeom prst="rect">
              <a:avLst/>
            </a:prstGeom>
            <a:solidFill>
              <a:schemeClr val="bg1">
                <a:lumMod val="95000"/>
              </a:schemeClr>
            </a:solidFill>
            <a:ln>
              <a:noFill/>
            </a:ln>
          </p:spPr>
          <p:txBody>
            <a:bodyPr wrap="squar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50000"/>
                </a:lnSpc>
                <a:spcBef>
                  <a:spcPct val="5000"/>
                </a:spcBef>
                <a:buFontTx/>
                <a:buNone/>
              </a:pPr>
              <a:r>
                <a:rPr kumimoji="1" lang="en-US" altLang="zh-CN" dirty="0">
                  <a:solidFill>
                    <a:srgbClr val="003399"/>
                  </a:solidFill>
                  <a:latin typeface="+mn-lt"/>
                </a:rPr>
                <a:t> A distributed system is a collection of </a:t>
              </a:r>
              <a:r>
                <a:rPr kumimoji="1" lang="en-US" altLang="zh-CN" dirty="0">
                  <a:solidFill>
                    <a:srgbClr val="FF0000"/>
                  </a:solidFill>
                  <a:latin typeface="+mn-lt"/>
                </a:rPr>
                <a:t>autonomous computing elements</a:t>
              </a:r>
              <a:r>
                <a:rPr kumimoji="1" lang="en-US" altLang="zh-CN" dirty="0">
                  <a:solidFill>
                    <a:srgbClr val="003399"/>
                  </a:solidFill>
                  <a:latin typeface="+mn-lt"/>
                </a:rPr>
                <a:t> that appears to its users as a </a:t>
              </a:r>
              <a:r>
                <a:rPr kumimoji="1" lang="en-US" altLang="zh-CN" dirty="0">
                  <a:solidFill>
                    <a:srgbClr val="FF0000"/>
                  </a:solidFill>
                  <a:latin typeface="+mn-lt"/>
                </a:rPr>
                <a:t>single coherent system.</a:t>
              </a:r>
              <a:r>
                <a:rPr kumimoji="1" lang="zh-CN" altLang="en-US" dirty="0">
                  <a:latin typeface="+mn-lt"/>
                </a:rPr>
                <a:t> </a:t>
              </a:r>
              <a:r>
                <a:rPr kumimoji="1" lang="en-US" altLang="zh-CN" dirty="0">
                  <a:latin typeface="+mn-lt"/>
                </a:rPr>
                <a:t>---</a:t>
              </a:r>
              <a:r>
                <a:rPr kumimoji="1" lang="zh-CN" altLang="en-US" dirty="0">
                  <a:latin typeface="+mn-lt"/>
                </a:rPr>
                <a:t> </a:t>
              </a:r>
              <a:r>
                <a:rPr kumimoji="1" lang="en-US" altLang="zh-CN" dirty="0">
                  <a:latin typeface="+mn-lt"/>
                </a:rPr>
                <a:t>Tanenbaum</a:t>
              </a:r>
            </a:p>
          </p:txBody>
        </p:sp>
        <p:pic>
          <p:nvPicPr>
            <p:cNvPr id="14" name="图片 13">
              <a:extLst>
                <a:ext uri="{FF2B5EF4-FFF2-40B4-BE49-F238E27FC236}">
                  <a16:creationId xmlns:a16="http://schemas.microsoft.com/office/drawing/2014/main" id="{CB442153-7A1B-939F-1348-F3F17329800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0790" y="3709775"/>
              <a:ext cx="1489381" cy="2234072"/>
            </a:xfrm>
            <a:prstGeom prst="rect">
              <a:avLst/>
            </a:prstGeom>
            <a:ln>
              <a:noFill/>
            </a:ln>
            <a:effectLst/>
          </p:spPr>
        </p:pic>
      </p:grpSp>
    </p:spTree>
    <p:extLst>
      <p:ext uri="{BB962C8B-B14F-4D97-AF65-F5344CB8AC3E}">
        <p14:creationId xmlns:p14="http://schemas.microsoft.com/office/powerpoint/2010/main" val="422368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2">
            <a:extLst>
              <a:ext uri="{FF2B5EF4-FFF2-40B4-BE49-F238E27FC236}">
                <a16:creationId xmlns:a16="http://schemas.microsoft.com/office/drawing/2014/main" id="{2703C280-BE6D-294F-873E-FAD32EE03CE4}"/>
              </a:ext>
            </a:extLst>
          </p:cNvPr>
          <p:cNvSpPr>
            <a:spLocks noChangeArrowheads="1"/>
          </p:cNvSpPr>
          <p:nvPr/>
        </p:nvSpPr>
        <p:spPr bwMode="auto">
          <a:xfrm>
            <a:off x="304800" y="1066800"/>
            <a:ext cx="84709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10000"/>
              </a:spcBef>
              <a:buFontTx/>
              <a:buChar char="•"/>
            </a:pPr>
            <a:endParaRPr kumimoji="1" lang="en-US" altLang="zh-CN" sz="2000">
              <a:solidFill>
                <a:srgbClr val="003399"/>
              </a:solidFill>
              <a:latin typeface="Times New Roman" panose="02020603050405020304" pitchFamily="18" charset="0"/>
            </a:endParaRPr>
          </a:p>
        </p:txBody>
      </p:sp>
      <p:sp>
        <p:nvSpPr>
          <p:cNvPr id="25602" name="标题 1">
            <a:extLst>
              <a:ext uri="{FF2B5EF4-FFF2-40B4-BE49-F238E27FC236}">
                <a16:creationId xmlns:a16="http://schemas.microsoft.com/office/drawing/2014/main" id="{8987C74E-99C1-9346-86E7-F2B04A26C8FB}"/>
              </a:ext>
            </a:extLst>
          </p:cNvPr>
          <p:cNvSpPr>
            <a:spLocks noGrp="1" noChangeArrowheads="1"/>
          </p:cNvSpPr>
          <p:nvPr>
            <p:ph type="title"/>
          </p:nvPr>
        </p:nvSpPr>
        <p:spPr>
          <a:xfrm>
            <a:off x="628650" y="0"/>
            <a:ext cx="7588250" cy="928688"/>
          </a:xfrm>
        </p:spPr>
        <p:txBody>
          <a:bodyPr/>
          <a:lstStyle/>
          <a:p>
            <a:r>
              <a:rPr lang="zh-CN" altLang="en-US"/>
              <a:t>特点</a:t>
            </a:r>
          </a:p>
        </p:txBody>
      </p:sp>
      <p:sp>
        <p:nvSpPr>
          <p:cNvPr id="25603" name="Rectangle 16">
            <a:extLst>
              <a:ext uri="{FF2B5EF4-FFF2-40B4-BE49-F238E27FC236}">
                <a16:creationId xmlns:a16="http://schemas.microsoft.com/office/drawing/2014/main" id="{4D96F224-9A3C-B94F-932E-3B70B4C40F65}"/>
              </a:ext>
            </a:extLst>
          </p:cNvPr>
          <p:cNvSpPr>
            <a:spLocks noGrp="1" noChangeArrowheads="1"/>
          </p:cNvSpPr>
          <p:nvPr>
            <p:ph idx="1"/>
          </p:nvPr>
        </p:nvSpPr>
        <p:spPr/>
        <p:txBody>
          <a:bodyPr/>
          <a:lstStyle/>
          <a:p>
            <a:r>
              <a:rPr lang="zh-CN" altLang="en-US" dirty="0"/>
              <a:t>分布式系统的三个基本特点：</a:t>
            </a:r>
          </a:p>
          <a:p>
            <a:endParaRPr lang="en-US" altLang="zh-CN" dirty="0"/>
          </a:p>
          <a:p>
            <a:r>
              <a:rPr lang="zh-CN" altLang="en-US" dirty="0"/>
              <a:t>并发性 </a:t>
            </a:r>
            <a:r>
              <a:rPr lang="en-US" altLang="zh-CN" dirty="0"/>
              <a:t>(concurrency)</a:t>
            </a:r>
          </a:p>
          <a:p>
            <a:pPr lvl="1"/>
            <a:r>
              <a:rPr lang="zh-CN" altLang="en-US" dirty="0"/>
              <a:t>多个程序（进程，线程）并发执行，共享资源</a:t>
            </a:r>
          </a:p>
          <a:p>
            <a:r>
              <a:rPr lang="zh-CN" altLang="en-US" dirty="0"/>
              <a:t>无全局时钟 </a:t>
            </a:r>
            <a:r>
              <a:rPr lang="en-US" altLang="zh-CN" dirty="0"/>
              <a:t>(global clock)</a:t>
            </a:r>
          </a:p>
          <a:p>
            <a:pPr lvl="1"/>
            <a:r>
              <a:rPr lang="zh-CN" altLang="en-US" dirty="0"/>
              <a:t>每个机器有各自的时间，难以精确同步，程序间的协调靠交换消息 </a:t>
            </a:r>
          </a:p>
          <a:p>
            <a:r>
              <a:rPr lang="zh-CN" altLang="en-US" dirty="0"/>
              <a:t>故障独立性 </a:t>
            </a:r>
            <a:r>
              <a:rPr lang="en-US" altLang="zh-CN" dirty="0"/>
              <a:t>(independent failure)</a:t>
            </a:r>
          </a:p>
          <a:p>
            <a:pPr lvl="1"/>
            <a:r>
              <a:rPr lang="zh-CN" altLang="en-US" dirty="0"/>
              <a:t>一些进程出现故障，并不能保证其它进程都能知道</a:t>
            </a:r>
          </a:p>
        </p:txBody>
      </p:sp>
      <p:sp>
        <p:nvSpPr>
          <p:cNvPr id="4" name="日期占位符 3">
            <a:extLst>
              <a:ext uri="{FF2B5EF4-FFF2-40B4-BE49-F238E27FC236}">
                <a16:creationId xmlns:a16="http://schemas.microsoft.com/office/drawing/2014/main" id="{A10A7C6B-56C6-A346-B9EE-3CEDF5457CA3}"/>
              </a:ext>
            </a:extLst>
          </p:cNvPr>
          <p:cNvSpPr>
            <a:spLocks noGrp="1"/>
          </p:cNvSpPr>
          <p:nvPr>
            <p:ph type="dt" sz="quarter" idx="10"/>
          </p:nvPr>
        </p:nvSpPr>
        <p:spPr/>
        <p:txBody>
          <a:bodyPr/>
          <a:lstStyle/>
          <a:p>
            <a:pPr>
              <a:defRPr/>
            </a:pPr>
            <a:fld id="{3E31D19E-B37E-0E43-9B49-85C68E1EC849}" type="datetime1">
              <a:rPr lang="zh-CN" altLang="en-US" smtClean="0"/>
              <a:t>2022/8/31</a:t>
            </a:fld>
            <a:endParaRPr lang="zh-CN" altLang="en-US"/>
          </a:p>
        </p:txBody>
      </p:sp>
      <p:sp>
        <p:nvSpPr>
          <p:cNvPr id="5" name="页脚占位符 4">
            <a:extLst>
              <a:ext uri="{FF2B5EF4-FFF2-40B4-BE49-F238E27FC236}">
                <a16:creationId xmlns:a16="http://schemas.microsoft.com/office/drawing/2014/main" id="{3F649EF7-6E24-9440-9136-8A1EC89F187B}"/>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AAAF497D-50F8-DB4F-B1D4-8F65AE3A68F3}"/>
              </a:ext>
            </a:extLst>
          </p:cNvPr>
          <p:cNvSpPr>
            <a:spLocks noGrp="1"/>
          </p:cNvSpPr>
          <p:nvPr>
            <p:ph type="sldNum" sz="quarter" idx="12"/>
          </p:nvPr>
        </p:nvSpPr>
        <p:spPr/>
        <p:txBody>
          <a:bodyPr/>
          <a:lstStyle/>
          <a:p>
            <a:pPr>
              <a:defRPr/>
            </a:pPr>
            <a:fld id="{76A1E69D-2328-484F-AE13-88F7B520F147}" type="slidenum">
              <a:rPr lang="zh-CN" altLang="en-US" smtClean="0"/>
              <a:pPr>
                <a:defRPr/>
              </a:pPr>
              <a:t>12</a:t>
            </a:fld>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028">
            <a:extLst>
              <a:ext uri="{FF2B5EF4-FFF2-40B4-BE49-F238E27FC236}">
                <a16:creationId xmlns:a16="http://schemas.microsoft.com/office/drawing/2014/main" id="{0A5ED6EE-A236-914F-879B-EE74A78666D1}"/>
              </a:ext>
            </a:extLst>
          </p:cNvPr>
          <p:cNvSpPr>
            <a:spLocks noChangeArrowheads="1"/>
          </p:cNvSpPr>
          <p:nvPr/>
        </p:nvSpPr>
        <p:spPr bwMode="auto">
          <a:xfrm>
            <a:off x="457200" y="1752600"/>
            <a:ext cx="8382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20000"/>
              </a:spcBef>
              <a:buFontTx/>
              <a:buChar char="•"/>
            </a:pPr>
            <a:endParaRPr kumimoji="1" lang="en-US" altLang="zh-CN" sz="3600">
              <a:solidFill>
                <a:srgbClr val="003399"/>
              </a:solidFill>
              <a:latin typeface="Times New Roman" panose="02020603050405020304" pitchFamily="18" charset="0"/>
              <a:ea typeface="隶书" pitchFamily="49" charset="-122"/>
            </a:endParaRPr>
          </a:p>
        </p:txBody>
      </p:sp>
      <p:sp>
        <p:nvSpPr>
          <p:cNvPr id="26626" name="Rectangle 1031">
            <a:extLst>
              <a:ext uri="{FF2B5EF4-FFF2-40B4-BE49-F238E27FC236}">
                <a16:creationId xmlns:a16="http://schemas.microsoft.com/office/drawing/2014/main" id="{8618FA8C-8EF7-C34D-A564-60E42DC9EB7E}"/>
              </a:ext>
            </a:extLst>
          </p:cNvPr>
          <p:cNvSpPr>
            <a:spLocks noGrp="1" noChangeArrowheads="1"/>
          </p:cNvSpPr>
          <p:nvPr>
            <p:ph type="title"/>
          </p:nvPr>
        </p:nvSpPr>
        <p:spPr>
          <a:xfrm>
            <a:off x="628650" y="0"/>
            <a:ext cx="7588250" cy="928688"/>
          </a:xfrm>
        </p:spPr>
        <p:txBody>
          <a:bodyPr/>
          <a:lstStyle/>
          <a:p>
            <a:r>
              <a:rPr lang="zh-CN" altLang="en-US"/>
              <a:t>第</a:t>
            </a:r>
            <a:r>
              <a:rPr lang="en-US" altLang="zh-CN"/>
              <a:t>1</a:t>
            </a:r>
            <a:r>
              <a:rPr lang="zh-CN" altLang="en-US"/>
              <a:t>章 分布式系统的特征</a:t>
            </a:r>
          </a:p>
        </p:txBody>
      </p:sp>
      <p:sp>
        <p:nvSpPr>
          <p:cNvPr id="26627" name="Rectangle 1032">
            <a:extLst>
              <a:ext uri="{FF2B5EF4-FFF2-40B4-BE49-F238E27FC236}">
                <a16:creationId xmlns:a16="http://schemas.microsoft.com/office/drawing/2014/main" id="{21DC7057-6AF7-E343-8F0C-473552DF3980}"/>
              </a:ext>
            </a:extLst>
          </p:cNvPr>
          <p:cNvSpPr>
            <a:spLocks noGrp="1" noChangeArrowheads="1"/>
          </p:cNvSpPr>
          <p:nvPr>
            <p:ph idx="1"/>
          </p:nvPr>
        </p:nvSpPr>
        <p:spPr/>
        <p:txBody>
          <a:bodyPr/>
          <a:lstStyle/>
          <a:p>
            <a:r>
              <a:rPr lang="zh-CN" altLang="en-US"/>
              <a:t>引言</a:t>
            </a:r>
          </a:p>
          <a:p>
            <a:r>
              <a:rPr lang="zh-CN" altLang="en-US">
                <a:solidFill>
                  <a:srgbClr val="FF0000"/>
                </a:solidFill>
              </a:rPr>
              <a:t>分布式系统举例</a:t>
            </a:r>
            <a:endParaRPr lang="en-US" altLang="zh-CN">
              <a:solidFill>
                <a:srgbClr val="FF0000"/>
              </a:solidFill>
            </a:endParaRPr>
          </a:p>
          <a:p>
            <a:r>
              <a:rPr lang="zh-CN" altLang="en-US"/>
              <a:t>分布式系统趋势</a:t>
            </a:r>
            <a:endParaRPr lang="en-US" altLang="zh-CN"/>
          </a:p>
          <a:p>
            <a:r>
              <a:rPr lang="zh-CN" altLang="en-US"/>
              <a:t>挑战</a:t>
            </a:r>
          </a:p>
          <a:p>
            <a:r>
              <a:rPr lang="zh-CN" altLang="en-US"/>
              <a:t>总结</a:t>
            </a:r>
            <a:endParaRPr lang="en-US" altLang="zh-CN"/>
          </a:p>
        </p:txBody>
      </p:sp>
      <p:sp>
        <p:nvSpPr>
          <p:cNvPr id="4" name="日期占位符 3">
            <a:extLst>
              <a:ext uri="{FF2B5EF4-FFF2-40B4-BE49-F238E27FC236}">
                <a16:creationId xmlns:a16="http://schemas.microsoft.com/office/drawing/2014/main" id="{DDB9705B-FC15-6F4E-A287-850AE60EA8C7}"/>
              </a:ext>
            </a:extLst>
          </p:cNvPr>
          <p:cNvSpPr>
            <a:spLocks noGrp="1"/>
          </p:cNvSpPr>
          <p:nvPr>
            <p:ph type="dt" sz="quarter" idx="10"/>
          </p:nvPr>
        </p:nvSpPr>
        <p:spPr/>
        <p:txBody>
          <a:bodyPr/>
          <a:lstStyle/>
          <a:p>
            <a:pPr>
              <a:defRPr/>
            </a:pPr>
            <a:fld id="{683E2155-B851-E846-903C-D78CCA30447F}" type="datetime1">
              <a:rPr lang="zh-CN" altLang="en-US" smtClean="0"/>
              <a:t>2022/8/31</a:t>
            </a:fld>
            <a:endParaRPr lang="zh-CN" altLang="en-US"/>
          </a:p>
        </p:txBody>
      </p:sp>
      <p:sp>
        <p:nvSpPr>
          <p:cNvPr id="5" name="页脚占位符 4">
            <a:extLst>
              <a:ext uri="{FF2B5EF4-FFF2-40B4-BE49-F238E27FC236}">
                <a16:creationId xmlns:a16="http://schemas.microsoft.com/office/drawing/2014/main" id="{A3F21DC1-A7D9-A042-B581-2436E88A9F3D}"/>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FEEDFF95-56DD-664F-A2AE-5DFCEC56D1F0}"/>
              </a:ext>
            </a:extLst>
          </p:cNvPr>
          <p:cNvSpPr>
            <a:spLocks noGrp="1"/>
          </p:cNvSpPr>
          <p:nvPr>
            <p:ph type="sldNum" sz="quarter" idx="12"/>
          </p:nvPr>
        </p:nvSpPr>
        <p:spPr/>
        <p:txBody>
          <a:bodyPr/>
          <a:lstStyle/>
          <a:p>
            <a:pPr>
              <a:defRPr/>
            </a:pPr>
            <a:fld id="{42EC8C7F-D290-2646-B289-841E46AEB745}" type="slidenum">
              <a:rPr lang="zh-CN" altLang="en-US" smtClean="0"/>
              <a:pPr>
                <a:defRPr/>
              </a:pPr>
              <a:t>13</a:t>
            </a:fld>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4DA1E43E-AE57-0644-BBE0-9590F0F5E7CE}"/>
              </a:ext>
            </a:extLst>
          </p:cNvPr>
          <p:cNvSpPr>
            <a:spLocks noGrp="1" noChangeArrowheads="1"/>
          </p:cNvSpPr>
          <p:nvPr>
            <p:ph type="title"/>
          </p:nvPr>
        </p:nvSpPr>
        <p:spPr>
          <a:xfrm>
            <a:off x="628650" y="0"/>
            <a:ext cx="7588250" cy="928688"/>
          </a:xfrm>
        </p:spPr>
        <p:txBody>
          <a:bodyPr/>
          <a:lstStyle/>
          <a:p>
            <a:r>
              <a:rPr lang="zh-CN" altLang="en-US"/>
              <a:t>分布式系统举例</a:t>
            </a:r>
            <a:endParaRPr lang="en-US" altLang="zh-CN"/>
          </a:p>
        </p:txBody>
      </p:sp>
      <p:sp>
        <p:nvSpPr>
          <p:cNvPr id="3" name="Content Placeholder 2">
            <a:extLst>
              <a:ext uri="{FF2B5EF4-FFF2-40B4-BE49-F238E27FC236}">
                <a16:creationId xmlns:a16="http://schemas.microsoft.com/office/drawing/2014/main" id="{EEC23BD3-31E9-E74C-9D21-B151AE951FA8}"/>
              </a:ext>
            </a:extLst>
          </p:cNvPr>
          <p:cNvSpPr>
            <a:spLocks noGrp="1" noChangeArrowheads="1"/>
          </p:cNvSpPr>
          <p:nvPr>
            <p:ph idx="1"/>
          </p:nvPr>
        </p:nvSpPr>
        <p:spPr/>
        <p:txBody>
          <a:bodyPr/>
          <a:lstStyle/>
          <a:p>
            <a:r>
              <a:rPr lang="en-US" altLang="zh-CN" dirty="0"/>
              <a:t>1</a:t>
            </a:r>
            <a:r>
              <a:rPr lang="zh-CN" altLang="en-US" dirty="0"/>
              <a:t>、</a:t>
            </a:r>
            <a:r>
              <a:rPr lang="en-US" altLang="zh-CN" dirty="0"/>
              <a:t>WEB</a:t>
            </a:r>
            <a:r>
              <a:rPr lang="zh-CN" altLang="en-US" dirty="0"/>
              <a:t>搜索</a:t>
            </a:r>
            <a:endParaRPr lang="en-US" altLang="zh-CN" dirty="0"/>
          </a:p>
          <a:p>
            <a:r>
              <a:rPr lang="en-US" altLang="zh-CN" dirty="0"/>
              <a:t>Google</a:t>
            </a:r>
            <a:r>
              <a:rPr lang="zh-CN" altLang="en-US" dirty="0"/>
              <a:t>：最大最复杂的分布式系统之一</a:t>
            </a:r>
            <a:endParaRPr lang="en-US" altLang="zh-CN" dirty="0"/>
          </a:p>
          <a:p>
            <a:pPr lvl="1"/>
            <a:r>
              <a:rPr lang="zh-CN" altLang="en-US" dirty="0"/>
              <a:t>底层物理设施（异地，失效是正常）</a:t>
            </a:r>
            <a:endParaRPr lang="en-US" altLang="zh-CN" dirty="0"/>
          </a:p>
          <a:p>
            <a:pPr lvl="1"/>
            <a:r>
              <a:rPr lang="zh-CN" altLang="en-US" dirty="0"/>
              <a:t>分布式文件系统</a:t>
            </a:r>
            <a:endParaRPr lang="en-US" altLang="zh-CN" dirty="0"/>
          </a:p>
          <a:p>
            <a:pPr lvl="2"/>
            <a:r>
              <a:rPr lang="en-US" altLang="zh-CN" dirty="0"/>
              <a:t>GFS</a:t>
            </a:r>
          </a:p>
          <a:p>
            <a:pPr lvl="1"/>
            <a:r>
              <a:rPr lang="zh-CN" altLang="en-US" dirty="0"/>
              <a:t>分布式存储系统</a:t>
            </a:r>
            <a:endParaRPr lang="en-US" altLang="zh-CN" dirty="0"/>
          </a:p>
          <a:p>
            <a:pPr lvl="2"/>
            <a:r>
              <a:rPr lang="en-US" altLang="zh-CN" dirty="0"/>
              <a:t>F1,</a:t>
            </a:r>
            <a:r>
              <a:rPr lang="zh-CN" altLang="en-US" dirty="0"/>
              <a:t> </a:t>
            </a:r>
            <a:r>
              <a:rPr lang="en-US" altLang="zh-CN" dirty="0"/>
              <a:t>Spanner,</a:t>
            </a:r>
            <a:r>
              <a:rPr lang="zh-CN" altLang="en-US" dirty="0"/>
              <a:t> </a:t>
            </a:r>
            <a:r>
              <a:rPr lang="en-US" altLang="zh-CN" dirty="0"/>
              <a:t>Bigtable</a:t>
            </a:r>
          </a:p>
          <a:p>
            <a:pPr lvl="1"/>
            <a:r>
              <a:rPr lang="zh-CN" altLang="en-US" dirty="0"/>
              <a:t>锁服务</a:t>
            </a:r>
            <a:endParaRPr lang="en-US" altLang="zh-CN" dirty="0"/>
          </a:p>
          <a:p>
            <a:pPr lvl="2"/>
            <a:r>
              <a:rPr lang="en-US" altLang="zh-CN" dirty="0"/>
              <a:t>Chubby</a:t>
            </a:r>
          </a:p>
          <a:p>
            <a:pPr lvl="1"/>
            <a:r>
              <a:rPr lang="zh-CN" altLang="en-US" dirty="0"/>
              <a:t>编程模式</a:t>
            </a:r>
            <a:endParaRPr lang="en-US" altLang="zh-CN" dirty="0"/>
          </a:p>
          <a:p>
            <a:pPr lvl="2"/>
            <a:r>
              <a:rPr lang="en-US" altLang="zh-CN" dirty="0"/>
              <a:t>MapReduce</a:t>
            </a:r>
          </a:p>
        </p:txBody>
      </p:sp>
      <p:sp>
        <p:nvSpPr>
          <p:cNvPr id="6" name="日期占位符 5">
            <a:extLst>
              <a:ext uri="{FF2B5EF4-FFF2-40B4-BE49-F238E27FC236}">
                <a16:creationId xmlns:a16="http://schemas.microsoft.com/office/drawing/2014/main" id="{34B615FA-5295-9A4F-8A16-C75700C66E8C}"/>
              </a:ext>
            </a:extLst>
          </p:cNvPr>
          <p:cNvSpPr>
            <a:spLocks noGrp="1"/>
          </p:cNvSpPr>
          <p:nvPr>
            <p:ph type="dt" sz="quarter" idx="10"/>
          </p:nvPr>
        </p:nvSpPr>
        <p:spPr/>
        <p:txBody>
          <a:bodyPr/>
          <a:lstStyle/>
          <a:p>
            <a:pPr>
              <a:defRPr/>
            </a:pPr>
            <a:fld id="{327C113D-8C33-4546-BE5C-1B42EE908B06}" type="datetime1">
              <a:rPr lang="zh-CN" altLang="en-US" smtClean="0"/>
              <a:t>2022/8/31</a:t>
            </a:fld>
            <a:endParaRPr lang="zh-CN" altLang="en-US"/>
          </a:p>
        </p:txBody>
      </p:sp>
      <p:sp>
        <p:nvSpPr>
          <p:cNvPr id="7" name="页脚占位符 6">
            <a:extLst>
              <a:ext uri="{FF2B5EF4-FFF2-40B4-BE49-F238E27FC236}">
                <a16:creationId xmlns:a16="http://schemas.microsoft.com/office/drawing/2014/main" id="{7B98A6D8-E7E6-8C48-8864-0023C1669DFA}"/>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12" name="灯片编号占位符 11">
            <a:extLst>
              <a:ext uri="{FF2B5EF4-FFF2-40B4-BE49-F238E27FC236}">
                <a16:creationId xmlns:a16="http://schemas.microsoft.com/office/drawing/2014/main" id="{0B0ED6CB-78CC-E446-A4B9-A2A68D3B4D55}"/>
              </a:ext>
            </a:extLst>
          </p:cNvPr>
          <p:cNvSpPr>
            <a:spLocks noGrp="1"/>
          </p:cNvSpPr>
          <p:nvPr>
            <p:ph type="sldNum" sz="quarter" idx="12"/>
          </p:nvPr>
        </p:nvSpPr>
        <p:spPr/>
        <p:txBody>
          <a:bodyPr/>
          <a:lstStyle/>
          <a:p>
            <a:pPr>
              <a:defRPr/>
            </a:pPr>
            <a:fld id="{D80BF37D-D14C-BE4B-86D3-967B6B4130A5}" type="slidenum">
              <a:rPr lang="zh-CN" altLang="en-US" smtClean="0"/>
              <a:pPr>
                <a:defRPr/>
              </a:pPr>
              <a:t>14</a:t>
            </a:fld>
            <a:endParaRPr lang="zh-CN" altLang="en-US"/>
          </a:p>
        </p:txBody>
      </p:sp>
      <p:pic>
        <p:nvPicPr>
          <p:cNvPr id="8" name="Picture 2" descr="Google DataCenter">
            <a:extLst>
              <a:ext uri="{FF2B5EF4-FFF2-40B4-BE49-F238E27FC236}">
                <a16:creationId xmlns:a16="http://schemas.microsoft.com/office/drawing/2014/main" id="{0509E67B-27DA-8448-9D0E-6225F8466E7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55582" y="2154484"/>
            <a:ext cx="2959768" cy="1971417"/>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1" name="Picture 2" descr="Google DataCenter">
            <a:extLst>
              <a:ext uri="{FF2B5EF4-FFF2-40B4-BE49-F238E27FC236}">
                <a16:creationId xmlns:a16="http://schemas.microsoft.com/office/drawing/2014/main" id="{DF97A6D8-E254-E64E-B7DA-B9B4A6C27E9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55582" y="4205546"/>
            <a:ext cx="2959768" cy="1971417"/>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74214772-28EA-A245-939B-686E5B56F60B}"/>
              </a:ext>
            </a:extLst>
          </p:cNvPr>
          <p:cNvSpPr>
            <a:spLocks noGrp="1" noChangeArrowheads="1"/>
          </p:cNvSpPr>
          <p:nvPr>
            <p:ph type="title"/>
          </p:nvPr>
        </p:nvSpPr>
        <p:spPr>
          <a:xfrm>
            <a:off x="628650" y="0"/>
            <a:ext cx="7588250" cy="928688"/>
          </a:xfrm>
        </p:spPr>
        <p:txBody>
          <a:bodyPr/>
          <a:lstStyle/>
          <a:p>
            <a:r>
              <a:rPr lang="zh-CN" altLang="en-US"/>
              <a:t>分布式系统举例</a:t>
            </a:r>
            <a:endParaRPr lang="en-US" altLang="zh-CN"/>
          </a:p>
        </p:txBody>
      </p:sp>
      <p:sp>
        <p:nvSpPr>
          <p:cNvPr id="3" name="Content Placeholder 2">
            <a:extLst>
              <a:ext uri="{FF2B5EF4-FFF2-40B4-BE49-F238E27FC236}">
                <a16:creationId xmlns:a16="http://schemas.microsoft.com/office/drawing/2014/main" id="{D6E86514-A1C5-8743-BBFB-B27E1287790E}"/>
              </a:ext>
            </a:extLst>
          </p:cNvPr>
          <p:cNvSpPr>
            <a:spLocks noGrp="1" noChangeArrowheads="1"/>
          </p:cNvSpPr>
          <p:nvPr>
            <p:ph idx="1"/>
          </p:nvPr>
        </p:nvSpPr>
        <p:spPr/>
        <p:txBody>
          <a:bodyPr/>
          <a:lstStyle/>
          <a:p>
            <a:r>
              <a:rPr lang="en-US" altLang="zh-CN" dirty="0"/>
              <a:t>2</a:t>
            </a:r>
            <a:r>
              <a:rPr lang="zh-CN" altLang="en-US" dirty="0"/>
              <a:t>、大型多人在线游戏</a:t>
            </a:r>
            <a:endParaRPr lang="en-US" altLang="zh-CN" dirty="0"/>
          </a:p>
          <a:p>
            <a:pPr lvl="1"/>
            <a:r>
              <a:rPr lang="en-US" altLang="zh-CN" dirty="0"/>
              <a:t>Massively Multiplayer Online (MMO)</a:t>
            </a:r>
            <a:r>
              <a:rPr lang="zh-CN" altLang="en-US" dirty="0"/>
              <a:t> </a:t>
            </a:r>
            <a:r>
              <a:rPr lang="en-US" altLang="zh-CN" dirty="0"/>
              <a:t>/</a:t>
            </a:r>
            <a:r>
              <a:rPr lang="zh-CN" altLang="en-US" dirty="0"/>
              <a:t> </a:t>
            </a:r>
            <a:r>
              <a:rPr lang="en-US" altLang="zh-CN" dirty="0"/>
              <a:t>Role-Playing (RPG)</a:t>
            </a:r>
          </a:p>
          <a:p>
            <a:pPr lvl="1"/>
            <a:r>
              <a:rPr lang="zh-CN" altLang="en-US" dirty="0"/>
              <a:t>王者荣耀 </a:t>
            </a:r>
            <a:r>
              <a:rPr lang="en-US" altLang="zh-CN" dirty="0"/>
              <a:t>/</a:t>
            </a:r>
            <a:r>
              <a:rPr lang="zh-CN" altLang="en-US" dirty="0"/>
              <a:t> 魔兽</a:t>
            </a:r>
            <a:endParaRPr lang="en-US" altLang="zh-CN" dirty="0"/>
          </a:p>
          <a:p>
            <a:pPr lvl="1"/>
            <a:endParaRPr lang="en-US" altLang="zh-CN" dirty="0"/>
          </a:p>
          <a:p>
            <a:pPr lvl="1"/>
            <a:r>
              <a:rPr lang="zh-CN" altLang="en-US" dirty="0"/>
              <a:t>快速响应的实时要求</a:t>
            </a:r>
            <a:endParaRPr lang="en-US" altLang="zh-CN" dirty="0"/>
          </a:p>
          <a:p>
            <a:pPr lvl="1"/>
            <a:r>
              <a:rPr lang="zh-CN" altLang="en-US" dirty="0"/>
              <a:t>对共享世界的一致视图</a:t>
            </a:r>
            <a:endParaRPr lang="en-US" altLang="zh-CN" dirty="0"/>
          </a:p>
          <a:p>
            <a:endParaRPr lang="en-US" altLang="zh-CN" dirty="0"/>
          </a:p>
        </p:txBody>
      </p:sp>
      <p:sp>
        <p:nvSpPr>
          <p:cNvPr id="6" name="日期占位符 5">
            <a:extLst>
              <a:ext uri="{FF2B5EF4-FFF2-40B4-BE49-F238E27FC236}">
                <a16:creationId xmlns:a16="http://schemas.microsoft.com/office/drawing/2014/main" id="{D9DC658B-A93D-6940-B0CE-DEDF511D6E46}"/>
              </a:ext>
            </a:extLst>
          </p:cNvPr>
          <p:cNvSpPr>
            <a:spLocks noGrp="1"/>
          </p:cNvSpPr>
          <p:nvPr>
            <p:ph type="dt" sz="quarter" idx="10"/>
          </p:nvPr>
        </p:nvSpPr>
        <p:spPr/>
        <p:txBody>
          <a:bodyPr/>
          <a:lstStyle/>
          <a:p>
            <a:pPr>
              <a:defRPr/>
            </a:pPr>
            <a:fld id="{241B88BB-1541-1843-ADC1-630C0A7CF006}" type="datetime1">
              <a:rPr lang="zh-CN" altLang="en-US" smtClean="0"/>
              <a:t>2022/8/31</a:t>
            </a:fld>
            <a:endParaRPr lang="zh-CN" altLang="en-US"/>
          </a:p>
        </p:txBody>
      </p:sp>
      <p:sp>
        <p:nvSpPr>
          <p:cNvPr id="7" name="页脚占位符 6">
            <a:extLst>
              <a:ext uri="{FF2B5EF4-FFF2-40B4-BE49-F238E27FC236}">
                <a16:creationId xmlns:a16="http://schemas.microsoft.com/office/drawing/2014/main" id="{D097B5F7-E501-5240-8F92-1ACB248EF747}"/>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13" name="灯片编号占位符 12">
            <a:extLst>
              <a:ext uri="{FF2B5EF4-FFF2-40B4-BE49-F238E27FC236}">
                <a16:creationId xmlns:a16="http://schemas.microsoft.com/office/drawing/2014/main" id="{27EF877D-6DEF-AA45-AF32-180F93B78BF9}"/>
              </a:ext>
            </a:extLst>
          </p:cNvPr>
          <p:cNvSpPr>
            <a:spLocks noGrp="1"/>
          </p:cNvSpPr>
          <p:nvPr>
            <p:ph type="sldNum" sz="quarter" idx="12"/>
          </p:nvPr>
        </p:nvSpPr>
        <p:spPr/>
        <p:txBody>
          <a:bodyPr/>
          <a:lstStyle/>
          <a:p>
            <a:pPr>
              <a:defRPr/>
            </a:pPr>
            <a:fld id="{E1328CDF-A00C-AC4D-B392-5DFF71DB091C}" type="slidenum">
              <a:rPr lang="zh-CN" altLang="en-US" smtClean="0"/>
              <a:pPr>
                <a:defRPr/>
              </a:pPr>
              <a:t>15</a:t>
            </a:fld>
            <a:endParaRPr lang="zh-CN" altLang="en-US"/>
          </a:p>
        </p:txBody>
      </p:sp>
      <p:pic>
        <p:nvPicPr>
          <p:cNvPr id="1026" name="Picture 2" descr="See the source image">
            <a:extLst>
              <a:ext uri="{FF2B5EF4-FFF2-40B4-BE49-F238E27FC236}">
                <a16:creationId xmlns:a16="http://schemas.microsoft.com/office/drawing/2014/main" id="{A73E7725-A4DA-07BB-877D-89044BC8DB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775" y="3174023"/>
            <a:ext cx="4397560" cy="2748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5">
            <a:extLst>
              <a:ext uri="{FF2B5EF4-FFF2-40B4-BE49-F238E27FC236}">
                <a16:creationId xmlns:a16="http://schemas.microsoft.com/office/drawing/2014/main" id="{EAD4BEBE-3E31-3241-9FF1-7256564322BB}"/>
              </a:ext>
            </a:extLst>
          </p:cNvPr>
          <p:cNvSpPr>
            <a:spLocks noGrp="1" noChangeArrowheads="1"/>
          </p:cNvSpPr>
          <p:nvPr>
            <p:ph type="title"/>
          </p:nvPr>
        </p:nvSpPr>
        <p:spPr>
          <a:xfrm>
            <a:off x="628650" y="0"/>
            <a:ext cx="7588250" cy="928688"/>
          </a:xfrm>
        </p:spPr>
        <p:txBody>
          <a:bodyPr/>
          <a:lstStyle/>
          <a:p>
            <a:r>
              <a:rPr lang="zh-CN" altLang="en-US"/>
              <a:t>分布式系统举例</a:t>
            </a:r>
          </a:p>
        </p:txBody>
      </p:sp>
      <p:sp>
        <p:nvSpPr>
          <p:cNvPr id="31746" name="内容占位符 6">
            <a:extLst>
              <a:ext uri="{FF2B5EF4-FFF2-40B4-BE49-F238E27FC236}">
                <a16:creationId xmlns:a16="http://schemas.microsoft.com/office/drawing/2014/main" id="{C2D85F9F-EB82-044F-B14F-7623724ECC1C}"/>
              </a:ext>
            </a:extLst>
          </p:cNvPr>
          <p:cNvSpPr>
            <a:spLocks noGrp="1" noChangeArrowheads="1"/>
          </p:cNvSpPr>
          <p:nvPr>
            <p:ph idx="1"/>
          </p:nvPr>
        </p:nvSpPr>
        <p:spPr/>
        <p:txBody>
          <a:bodyPr/>
          <a:lstStyle/>
          <a:p>
            <a:r>
              <a:rPr lang="en-US" altLang="zh-CN" dirty="0"/>
              <a:t>3</a:t>
            </a:r>
            <a:r>
              <a:rPr lang="zh-CN" altLang="en-US" dirty="0"/>
              <a:t>、金融交易</a:t>
            </a:r>
            <a:endParaRPr lang="en-US" altLang="zh-CN" dirty="0"/>
          </a:p>
          <a:p>
            <a:pPr lvl="1"/>
            <a:r>
              <a:rPr lang="zh-CN" altLang="en-US" dirty="0"/>
              <a:t>重点是对事件的通信与处理，这样的系统通常采用分布式基于事件的系统</a:t>
            </a:r>
            <a:endParaRPr lang="en-US" altLang="zh-CN" dirty="0"/>
          </a:p>
          <a:p>
            <a:endParaRPr lang="zh-CN" altLang="en-US" dirty="0"/>
          </a:p>
        </p:txBody>
      </p:sp>
      <p:sp>
        <p:nvSpPr>
          <p:cNvPr id="4" name="日期占位符 3">
            <a:extLst>
              <a:ext uri="{FF2B5EF4-FFF2-40B4-BE49-F238E27FC236}">
                <a16:creationId xmlns:a16="http://schemas.microsoft.com/office/drawing/2014/main" id="{0674B2AE-D95D-A44F-B999-C50301464B2F}"/>
              </a:ext>
            </a:extLst>
          </p:cNvPr>
          <p:cNvSpPr>
            <a:spLocks noGrp="1"/>
          </p:cNvSpPr>
          <p:nvPr>
            <p:ph type="dt" sz="quarter" idx="10"/>
          </p:nvPr>
        </p:nvSpPr>
        <p:spPr/>
        <p:txBody>
          <a:bodyPr/>
          <a:lstStyle/>
          <a:p>
            <a:pPr>
              <a:defRPr/>
            </a:pPr>
            <a:fld id="{22D29F61-3B48-A846-BFAC-0BBA4C95BB82}" type="datetime1">
              <a:rPr lang="zh-CN" altLang="en-US" smtClean="0"/>
              <a:t>2022/8/31</a:t>
            </a:fld>
            <a:endParaRPr lang="zh-CN" altLang="en-US"/>
          </a:p>
        </p:txBody>
      </p:sp>
      <p:sp>
        <p:nvSpPr>
          <p:cNvPr id="5" name="页脚占位符 4">
            <a:extLst>
              <a:ext uri="{FF2B5EF4-FFF2-40B4-BE49-F238E27FC236}">
                <a16:creationId xmlns:a16="http://schemas.microsoft.com/office/drawing/2014/main" id="{D84D1C04-A177-A147-A284-24D64E4978FB}"/>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58C2883C-A80D-CA4D-8DD9-7DADF693C4FF}"/>
              </a:ext>
            </a:extLst>
          </p:cNvPr>
          <p:cNvSpPr>
            <a:spLocks noGrp="1"/>
          </p:cNvSpPr>
          <p:nvPr>
            <p:ph type="sldNum" sz="quarter" idx="12"/>
          </p:nvPr>
        </p:nvSpPr>
        <p:spPr/>
        <p:txBody>
          <a:bodyPr/>
          <a:lstStyle/>
          <a:p>
            <a:pPr>
              <a:defRPr/>
            </a:pPr>
            <a:fld id="{39FA71B6-86DE-1A45-88C8-F8CE1FBDC9DE}" type="slidenum">
              <a:rPr lang="zh-CN" altLang="en-US" smtClean="0"/>
              <a:pPr>
                <a:defRPr/>
              </a:pPr>
              <a:t>16</a:t>
            </a:fld>
            <a:endParaRPr lang="zh-CN" altLang="en-US"/>
          </a:p>
        </p:txBody>
      </p:sp>
      <p:pic>
        <p:nvPicPr>
          <p:cNvPr id="2" name="图片 1">
            <a:extLst>
              <a:ext uri="{FF2B5EF4-FFF2-40B4-BE49-F238E27FC236}">
                <a16:creationId xmlns:a16="http://schemas.microsoft.com/office/drawing/2014/main" id="{E2D73B8C-5FCA-A54E-A9F9-992C9A56BC4A}"/>
              </a:ext>
            </a:extLst>
          </p:cNvPr>
          <p:cNvPicPr>
            <a:picLocks noChangeAspect="1"/>
          </p:cNvPicPr>
          <p:nvPr/>
        </p:nvPicPr>
        <p:blipFill>
          <a:blip r:embed="rId3"/>
          <a:stretch>
            <a:fillRect/>
          </a:stretch>
        </p:blipFill>
        <p:spPr>
          <a:xfrm>
            <a:off x="1292773" y="2388552"/>
            <a:ext cx="6705600" cy="2641600"/>
          </a:xfrm>
          <a:prstGeom prst="rect">
            <a:avLst/>
          </a:prstGeom>
        </p:spPr>
      </p:pic>
      <p:sp>
        <p:nvSpPr>
          <p:cNvPr id="3" name="矩形 2">
            <a:extLst>
              <a:ext uri="{FF2B5EF4-FFF2-40B4-BE49-F238E27FC236}">
                <a16:creationId xmlns:a16="http://schemas.microsoft.com/office/drawing/2014/main" id="{4D6DF448-2CF2-E14D-90FE-F49F91EFC4F7}"/>
              </a:ext>
            </a:extLst>
          </p:cNvPr>
          <p:cNvSpPr/>
          <p:nvPr/>
        </p:nvSpPr>
        <p:spPr>
          <a:xfrm>
            <a:off x="1120667" y="5261383"/>
            <a:ext cx="3635932" cy="369332"/>
          </a:xfrm>
          <a:prstGeom prst="rect">
            <a:avLst/>
          </a:prstGeom>
        </p:spPr>
        <p:txBody>
          <a:bodyPr wrap="none">
            <a:spAutoFit/>
          </a:bodyPr>
          <a:lstStyle/>
          <a:p>
            <a:r>
              <a:rPr lang="en-US" altLang="zh-CN" dirty="0">
                <a:solidFill>
                  <a:srgbClr val="000000"/>
                </a:solidFill>
                <a:latin typeface="+mn-lt"/>
              </a:rPr>
              <a:t>Financial Information </a:t>
            </a:r>
            <a:r>
              <a:rPr lang="en-US" altLang="zh-CN" dirty="0" err="1">
                <a:solidFill>
                  <a:srgbClr val="000000"/>
                </a:solidFill>
                <a:latin typeface="+mn-lt"/>
              </a:rPr>
              <a:t>eXchange</a:t>
            </a:r>
            <a:endParaRPr lang="en-US" altLang="zh-CN" b="0" i="0" dirty="0">
              <a:solidFill>
                <a:srgbClr val="000000"/>
              </a:solidFill>
              <a:effectLst/>
              <a:latin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191D0B-C6EA-284B-B8BA-14231CB0F2C1}"/>
              </a:ext>
            </a:extLst>
          </p:cNvPr>
          <p:cNvSpPr>
            <a:spLocks noGrp="1"/>
          </p:cNvSpPr>
          <p:nvPr>
            <p:ph type="title"/>
          </p:nvPr>
        </p:nvSpPr>
        <p:spPr/>
        <p:txBody>
          <a:bodyPr/>
          <a:lstStyle/>
          <a:p>
            <a:r>
              <a:rPr kumimoji="1" lang="zh-CN" altLang="en-US" dirty="0"/>
              <a:t>分布式系统举例</a:t>
            </a:r>
          </a:p>
        </p:txBody>
      </p:sp>
      <p:sp>
        <p:nvSpPr>
          <p:cNvPr id="3" name="内容占位符 2">
            <a:extLst>
              <a:ext uri="{FF2B5EF4-FFF2-40B4-BE49-F238E27FC236}">
                <a16:creationId xmlns:a16="http://schemas.microsoft.com/office/drawing/2014/main" id="{2E9CE5CA-F2D4-EB4A-B87A-09BC2214CDFD}"/>
              </a:ext>
            </a:extLst>
          </p:cNvPr>
          <p:cNvSpPr>
            <a:spLocks noGrp="1"/>
          </p:cNvSpPr>
          <p:nvPr>
            <p:ph idx="1"/>
          </p:nvPr>
        </p:nvSpPr>
        <p:spPr/>
        <p:txBody>
          <a:bodyPr/>
          <a:lstStyle/>
          <a:p>
            <a:r>
              <a:rPr kumimoji="1" lang="en-US" altLang="zh-CN" dirty="0"/>
              <a:t>4</a:t>
            </a:r>
            <a:r>
              <a:rPr kumimoji="1" lang="zh-CN" altLang="en-US" dirty="0"/>
              <a:t>、区块链系统</a:t>
            </a:r>
            <a:endParaRPr kumimoji="1" lang="en-US" altLang="zh-CN" dirty="0"/>
          </a:p>
          <a:p>
            <a:pPr lvl="1"/>
            <a:r>
              <a:rPr kumimoji="1" lang="zh-CN" altLang="en-US" dirty="0"/>
              <a:t>分布式账本、不可篡改</a:t>
            </a:r>
            <a:endParaRPr kumimoji="1" lang="en-US" altLang="zh-CN" dirty="0"/>
          </a:p>
          <a:p>
            <a:pPr lvl="1"/>
            <a:r>
              <a:rPr kumimoji="1" lang="zh-CN" altLang="en-US" dirty="0"/>
              <a:t>共识、容错 </a:t>
            </a:r>
            <a:r>
              <a:rPr kumimoji="1" lang="en-US" altLang="zh-CN" dirty="0"/>
              <a:t>vs.</a:t>
            </a:r>
            <a:r>
              <a:rPr kumimoji="1" lang="zh-CN" altLang="en-US" dirty="0"/>
              <a:t> 性能</a:t>
            </a:r>
          </a:p>
        </p:txBody>
      </p:sp>
      <p:sp>
        <p:nvSpPr>
          <p:cNvPr id="4" name="日期占位符 3">
            <a:extLst>
              <a:ext uri="{FF2B5EF4-FFF2-40B4-BE49-F238E27FC236}">
                <a16:creationId xmlns:a16="http://schemas.microsoft.com/office/drawing/2014/main" id="{A1C8517E-1D96-2844-A96F-E2079178ED4F}"/>
              </a:ext>
            </a:extLst>
          </p:cNvPr>
          <p:cNvSpPr>
            <a:spLocks noGrp="1"/>
          </p:cNvSpPr>
          <p:nvPr>
            <p:ph type="dt" sz="half" idx="10"/>
          </p:nvPr>
        </p:nvSpPr>
        <p:spPr/>
        <p:txBody>
          <a:bodyPr/>
          <a:lstStyle/>
          <a:p>
            <a:pPr>
              <a:defRPr/>
            </a:pPr>
            <a:fld id="{851661C9-166B-BC49-A971-36F611BDB7D5}" type="datetime1">
              <a:rPr lang="zh-CN" altLang="en-US" smtClean="0"/>
              <a:t>2022/8/31</a:t>
            </a:fld>
            <a:endParaRPr lang="zh-CN" altLang="en-US"/>
          </a:p>
        </p:txBody>
      </p:sp>
      <p:sp>
        <p:nvSpPr>
          <p:cNvPr id="5" name="页脚占位符 4">
            <a:extLst>
              <a:ext uri="{FF2B5EF4-FFF2-40B4-BE49-F238E27FC236}">
                <a16:creationId xmlns:a16="http://schemas.microsoft.com/office/drawing/2014/main" id="{527ED4E9-CC6E-BD43-A79A-6E32A7C5E3F5}"/>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29732BB2-4E14-1A4D-8730-65FDBCCD31C7}"/>
              </a:ext>
            </a:extLst>
          </p:cNvPr>
          <p:cNvSpPr>
            <a:spLocks noGrp="1"/>
          </p:cNvSpPr>
          <p:nvPr>
            <p:ph type="sldNum" sz="quarter" idx="12"/>
          </p:nvPr>
        </p:nvSpPr>
        <p:spPr/>
        <p:txBody>
          <a:bodyPr/>
          <a:lstStyle/>
          <a:p>
            <a:pPr>
              <a:defRPr/>
            </a:pPr>
            <a:fld id="{C67E4922-0DBC-8B42-8E52-FD6067B05376}" type="slidenum">
              <a:rPr lang="zh-CN" altLang="en-US" smtClean="0"/>
              <a:pPr>
                <a:defRPr/>
              </a:pPr>
              <a:t>17</a:t>
            </a:fld>
            <a:endParaRPr lang="zh-CN" altLang="en-US"/>
          </a:p>
        </p:txBody>
      </p:sp>
      <p:pic>
        <p:nvPicPr>
          <p:cNvPr id="2050" name="Picture 2" descr="Blockchain: Everything You Need to Know">
            <a:extLst>
              <a:ext uri="{FF2B5EF4-FFF2-40B4-BE49-F238E27FC236}">
                <a16:creationId xmlns:a16="http://schemas.microsoft.com/office/drawing/2014/main" id="{5C8664AE-E648-1F47-A115-AF918015A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8138" y="2699316"/>
            <a:ext cx="5307724" cy="3053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914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8F9FDF-36F6-00F8-0696-B8C4C0FB5213}"/>
              </a:ext>
            </a:extLst>
          </p:cNvPr>
          <p:cNvSpPr>
            <a:spLocks noGrp="1"/>
          </p:cNvSpPr>
          <p:nvPr>
            <p:ph type="title"/>
          </p:nvPr>
        </p:nvSpPr>
        <p:spPr/>
        <p:txBody>
          <a:bodyPr/>
          <a:lstStyle/>
          <a:p>
            <a:r>
              <a:rPr kumimoji="1" lang="zh-CN" altLang="en-US" dirty="0"/>
              <a:t>分布式系统距离</a:t>
            </a:r>
          </a:p>
        </p:txBody>
      </p:sp>
      <p:sp>
        <p:nvSpPr>
          <p:cNvPr id="3" name="内容占位符 2">
            <a:extLst>
              <a:ext uri="{FF2B5EF4-FFF2-40B4-BE49-F238E27FC236}">
                <a16:creationId xmlns:a16="http://schemas.microsoft.com/office/drawing/2014/main" id="{5C5D0DAA-10D4-D3FE-06D0-4EBE288B5EE6}"/>
              </a:ext>
            </a:extLst>
          </p:cNvPr>
          <p:cNvSpPr>
            <a:spLocks noGrp="1"/>
          </p:cNvSpPr>
          <p:nvPr>
            <p:ph idx="1"/>
          </p:nvPr>
        </p:nvSpPr>
        <p:spPr/>
        <p:txBody>
          <a:bodyPr/>
          <a:lstStyle/>
          <a:p>
            <a:r>
              <a:rPr kumimoji="1" lang="en-US" altLang="zh-CN" dirty="0"/>
              <a:t>5</a:t>
            </a:r>
            <a:r>
              <a:rPr kumimoji="1" lang="zh-CN" altLang="en-US" dirty="0"/>
              <a:t>、语音系统</a:t>
            </a:r>
            <a:endParaRPr kumimoji="1" lang="en-US" altLang="zh-CN" dirty="0"/>
          </a:p>
          <a:p>
            <a:pPr lvl="1"/>
            <a:r>
              <a:rPr kumimoji="1" lang="zh-CN" altLang="en-US" dirty="0"/>
              <a:t>集中 </a:t>
            </a:r>
            <a:r>
              <a:rPr kumimoji="1" lang="en-US" altLang="zh-CN" dirty="0"/>
              <a:t>vs.</a:t>
            </a:r>
            <a:r>
              <a:rPr kumimoji="1" lang="zh-CN" altLang="en-US" dirty="0"/>
              <a:t> 对等</a:t>
            </a:r>
            <a:endParaRPr kumimoji="1" lang="en-US" altLang="zh-CN" dirty="0"/>
          </a:p>
          <a:p>
            <a:pPr lvl="1"/>
            <a:r>
              <a:rPr kumimoji="1" lang="zh-CN" altLang="en-US" dirty="0"/>
              <a:t>中转 </a:t>
            </a:r>
            <a:r>
              <a:rPr kumimoji="1" lang="en-US" altLang="zh-CN" dirty="0"/>
              <a:t>vs.</a:t>
            </a:r>
            <a:r>
              <a:rPr kumimoji="1" lang="zh-CN" altLang="en-US" dirty="0"/>
              <a:t> 直连</a:t>
            </a:r>
            <a:endParaRPr kumimoji="1" lang="en-US" altLang="zh-CN" dirty="0"/>
          </a:p>
          <a:p>
            <a:pPr lvl="1"/>
            <a:r>
              <a:rPr kumimoji="1" lang="zh-CN" altLang="en-US" dirty="0"/>
              <a:t>随时上下线 </a:t>
            </a:r>
          </a:p>
        </p:txBody>
      </p:sp>
      <p:sp>
        <p:nvSpPr>
          <p:cNvPr id="4" name="日期占位符 3">
            <a:extLst>
              <a:ext uri="{FF2B5EF4-FFF2-40B4-BE49-F238E27FC236}">
                <a16:creationId xmlns:a16="http://schemas.microsoft.com/office/drawing/2014/main" id="{AE828C3F-5B66-FC06-F4AC-2995EBC97097}"/>
              </a:ext>
            </a:extLst>
          </p:cNvPr>
          <p:cNvSpPr>
            <a:spLocks noGrp="1"/>
          </p:cNvSpPr>
          <p:nvPr>
            <p:ph type="dt" sz="half" idx="10"/>
          </p:nvPr>
        </p:nvSpPr>
        <p:spPr/>
        <p:txBody>
          <a:bodyPr/>
          <a:lstStyle/>
          <a:p>
            <a:pPr>
              <a:defRPr/>
            </a:pPr>
            <a:fld id="{F43C53F7-95AB-014B-BB1A-CD84C09E2042}" type="datetime1">
              <a:rPr lang="zh-CN" altLang="en-US" smtClean="0"/>
              <a:t>2022/8/31</a:t>
            </a:fld>
            <a:endParaRPr lang="zh-CN" altLang="en-US"/>
          </a:p>
        </p:txBody>
      </p:sp>
      <p:sp>
        <p:nvSpPr>
          <p:cNvPr id="5" name="页脚占位符 4">
            <a:extLst>
              <a:ext uri="{FF2B5EF4-FFF2-40B4-BE49-F238E27FC236}">
                <a16:creationId xmlns:a16="http://schemas.microsoft.com/office/drawing/2014/main" id="{7EFB88FE-A2EE-53F5-605B-1EDF989CACE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BA53F8F5-2541-8A95-0F4B-5841DB4E9D89}"/>
              </a:ext>
            </a:extLst>
          </p:cNvPr>
          <p:cNvSpPr>
            <a:spLocks noGrp="1"/>
          </p:cNvSpPr>
          <p:nvPr>
            <p:ph type="sldNum" sz="quarter" idx="12"/>
          </p:nvPr>
        </p:nvSpPr>
        <p:spPr/>
        <p:txBody>
          <a:bodyPr/>
          <a:lstStyle/>
          <a:p>
            <a:pPr>
              <a:defRPr/>
            </a:pPr>
            <a:fld id="{C67E4922-0DBC-8B42-8E52-FD6067B05376}" type="slidenum">
              <a:rPr lang="zh-CN" altLang="en-US" smtClean="0"/>
              <a:pPr>
                <a:defRPr/>
              </a:pPr>
              <a:t>18</a:t>
            </a:fld>
            <a:endParaRPr lang="zh-CN" altLang="en-US"/>
          </a:p>
        </p:txBody>
      </p:sp>
      <p:pic>
        <p:nvPicPr>
          <p:cNvPr id="7" name="图片 6">
            <a:extLst>
              <a:ext uri="{FF2B5EF4-FFF2-40B4-BE49-F238E27FC236}">
                <a16:creationId xmlns:a16="http://schemas.microsoft.com/office/drawing/2014/main" id="{753A597A-752B-0C3A-6C83-6F2D0D4705CD}"/>
              </a:ext>
            </a:extLst>
          </p:cNvPr>
          <p:cNvPicPr>
            <a:picLocks noChangeAspect="1"/>
          </p:cNvPicPr>
          <p:nvPr/>
        </p:nvPicPr>
        <p:blipFill>
          <a:blip r:embed="rId2"/>
          <a:stretch>
            <a:fillRect/>
          </a:stretch>
        </p:blipFill>
        <p:spPr>
          <a:xfrm>
            <a:off x="3871356" y="2264257"/>
            <a:ext cx="4914939" cy="3123717"/>
          </a:xfrm>
          <a:prstGeom prst="rect">
            <a:avLst/>
          </a:prstGeom>
        </p:spPr>
      </p:pic>
    </p:spTree>
    <p:extLst>
      <p:ext uri="{BB962C8B-B14F-4D97-AF65-F5344CB8AC3E}">
        <p14:creationId xmlns:p14="http://schemas.microsoft.com/office/powerpoint/2010/main" val="4095625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80827-AFBB-B16F-2976-E89FA92CC5C5}"/>
              </a:ext>
            </a:extLst>
          </p:cNvPr>
          <p:cNvSpPr>
            <a:spLocks noGrp="1"/>
          </p:cNvSpPr>
          <p:nvPr>
            <p:ph type="title"/>
          </p:nvPr>
        </p:nvSpPr>
        <p:spPr/>
        <p:txBody>
          <a:bodyPr/>
          <a:lstStyle/>
          <a:p>
            <a:r>
              <a:rPr kumimoji="1" lang="zh-CN" altLang="en-US" dirty="0"/>
              <a:t>分布式系统举例</a:t>
            </a:r>
          </a:p>
        </p:txBody>
      </p:sp>
      <p:sp>
        <p:nvSpPr>
          <p:cNvPr id="3" name="内容占位符 2">
            <a:extLst>
              <a:ext uri="{FF2B5EF4-FFF2-40B4-BE49-F238E27FC236}">
                <a16:creationId xmlns:a16="http://schemas.microsoft.com/office/drawing/2014/main" id="{C0F8971F-5CD6-10A5-E27E-B226E6D7DBC0}"/>
              </a:ext>
            </a:extLst>
          </p:cNvPr>
          <p:cNvSpPr>
            <a:spLocks noGrp="1"/>
          </p:cNvSpPr>
          <p:nvPr>
            <p:ph idx="1"/>
          </p:nvPr>
        </p:nvSpPr>
        <p:spPr/>
        <p:txBody>
          <a:bodyPr/>
          <a:lstStyle/>
          <a:p>
            <a:r>
              <a:rPr kumimoji="1" lang="en-US" altLang="zh-CN" dirty="0"/>
              <a:t>6</a:t>
            </a:r>
            <a:r>
              <a:rPr kumimoji="1" lang="zh-CN" altLang="en-US" dirty="0"/>
              <a:t>、数据库系统</a:t>
            </a:r>
            <a:endParaRPr kumimoji="1" lang="en-US" altLang="zh-CN" dirty="0"/>
          </a:p>
          <a:p>
            <a:pPr lvl="1"/>
            <a:r>
              <a:rPr kumimoji="1" lang="en-US" altLang="zh-CN" dirty="0"/>
              <a:t>Scale-up</a:t>
            </a:r>
            <a:r>
              <a:rPr kumimoji="1" lang="zh-CN" altLang="en-US" dirty="0"/>
              <a:t> </a:t>
            </a:r>
            <a:r>
              <a:rPr kumimoji="1" lang="en-US" altLang="zh-CN" dirty="0"/>
              <a:t>vs.</a:t>
            </a:r>
            <a:r>
              <a:rPr kumimoji="1" lang="zh-CN" altLang="en-US" dirty="0"/>
              <a:t> </a:t>
            </a:r>
            <a:r>
              <a:rPr kumimoji="1" lang="en-US" altLang="zh-CN" dirty="0"/>
              <a:t>scale-out</a:t>
            </a:r>
            <a:endParaRPr kumimoji="1" lang="zh-CN" altLang="en-US" dirty="0"/>
          </a:p>
        </p:txBody>
      </p:sp>
      <p:sp>
        <p:nvSpPr>
          <p:cNvPr id="4" name="日期占位符 3">
            <a:extLst>
              <a:ext uri="{FF2B5EF4-FFF2-40B4-BE49-F238E27FC236}">
                <a16:creationId xmlns:a16="http://schemas.microsoft.com/office/drawing/2014/main" id="{044DDC28-950E-8881-7CFC-54374E9F3801}"/>
              </a:ext>
            </a:extLst>
          </p:cNvPr>
          <p:cNvSpPr>
            <a:spLocks noGrp="1"/>
          </p:cNvSpPr>
          <p:nvPr>
            <p:ph type="dt" sz="half" idx="10"/>
          </p:nvPr>
        </p:nvSpPr>
        <p:spPr/>
        <p:txBody>
          <a:bodyPr/>
          <a:lstStyle/>
          <a:p>
            <a:pPr>
              <a:defRPr/>
            </a:pPr>
            <a:fld id="{CF3253D0-CBB0-5D43-92B3-75AC6626FF20}" type="datetime1">
              <a:rPr lang="zh-CN" altLang="en-US" smtClean="0"/>
              <a:t>2022/8/31</a:t>
            </a:fld>
            <a:endParaRPr lang="zh-CN" altLang="en-US"/>
          </a:p>
        </p:txBody>
      </p:sp>
      <p:sp>
        <p:nvSpPr>
          <p:cNvPr id="5" name="页脚占位符 4">
            <a:extLst>
              <a:ext uri="{FF2B5EF4-FFF2-40B4-BE49-F238E27FC236}">
                <a16:creationId xmlns:a16="http://schemas.microsoft.com/office/drawing/2014/main" id="{13AE5622-BB64-021A-84F4-B598229E7B6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8438FDAE-C18F-0999-8122-97D26EA12192}"/>
              </a:ext>
            </a:extLst>
          </p:cNvPr>
          <p:cNvSpPr>
            <a:spLocks noGrp="1"/>
          </p:cNvSpPr>
          <p:nvPr>
            <p:ph type="sldNum" sz="quarter" idx="12"/>
          </p:nvPr>
        </p:nvSpPr>
        <p:spPr/>
        <p:txBody>
          <a:bodyPr/>
          <a:lstStyle/>
          <a:p>
            <a:pPr>
              <a:defRPr/>
            </a:pPr>
            <a:fld id="{C67E4922-0DBC-8B42-8E52-FD6067B05376}" type="slidenum">
              <a:rPr lang="zh-CN" altLang="en-US" smtClean="0"/>
              <a:pPr>
                <a:defRPr/>
              </a:pPr>
              <a:t>19</a:t>
            </a:fld>
            <a:endParaRPr lang="zh-CN" altLang="en-US"/>
          </a:p>
        </p:txBody>
      </p:sp>
      <p:pic>
        <p:nvPicPr>
          <p:cNvPr id="1026" name="Picture 2">
            <a:extLst>
              <a:ext uri="{FF2B5EF4-FFF2-40B4-BE49-F238E27FC236}">
                <a16:creationId xmlns:a16="http://schemas.microsoft.com/office/drawing/2014/main" id="{E04986AE-03A3-CB89-227E-0E3940EE740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51220" y="2192430"/>
            <a:ext cx="3124779" cy="32770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查看源图像">
            <a:extLst>
              <a:ext uri="{FF2B5EF4-FFF2-40B4-BE49-F238E27FC236}">
                <a16:creationId xmlns:a16="http://schemas.microsoft.com/office/drawing/2014/main" id="{8090819C-8A55-7EEF-9F2A-CD27DF548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4804" y="3335100"/>
            <a:ext cx="1334550" cy="8925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查看源图像">
            <a:extLst>
              <a:ext uri="{FF2B5EF4-FFF2-40B4-BE49-F238E27FC236}">
                <a16:creationId xmlns:a16="http://schemas.microsoft.com/office/drawing/2014/main" id="{4618AA7C-1AAD-A7DD-96E5-B707536B12F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308" y="2415092"/>
            <a:ext cx="4572000" cy="305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726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3">
            <a:extLst>
              <a:ext uri="{FF2B5EF4-FFF2-40B4-BE49-F238E27FC236}">
                <a16:creationId xmlns:a16="http://schemas.microsoft.com/office/drawing/2014/main" id="{B2B7D94D-6692-714D-86E0-E0492A35F339}"/>
              </a:ext>
            </a:extLst>
          </p:cNvPr>
          <p:cNvSpPr>
            <a:spLocks noGrp="1" noChangeArrowheads="1"/>
          </p:cNvSpPr>
          <p:nvPr>
            <p:ph type="title"/>
          </p:nvPr>
        </p:nvSpPr>
        <p:spPr>
          <a:xfrm>
            <a:off x="628650" y="0"/>
            <a:ext cx="7588250" cy="928688"/>
          </a:xfrm>
        </p:spPr>
        <p:txBody>
          <a:bodyPr/>
          <a:lstStyle/>
          <a:p>
            <a:r>
              <a:rPr kumimoji="1" lang="zh-CN" altLang="en-US" dirty="0"/>
              <a:t>基本信息</a:t>
            </a:r>
          </a:p>
        </p:txBody>
      </p:sp>
      <p:sp>
        <p:nvSpPr>
          <p:cNvPr id="19458" name="Rectangle 3">
            <a:extLst>
              <a:ext uri="{FF2B5EF4-FFF2-40B4-BE49-F238E27FC236}">
                <a16:creationId xmlns:a16="http://schemas.microsoft.com/office/drawing/2014/main" id="{5E1EC4FD-3C3D-4C4C-B759-39F7C2EF5DE8}"/>
              </a:ext>
            </a:extLst>
          </p:cNvPr>
          <p:cNvSpPr>
            <a:spLocks noGrp="1" noChangeArrowheads="1"/>
          </p:cNvSpPr>
          <p:nvPr>
            <p:ph idx="1"/>
          </p:nvPr>
        </p:nvSpPr>
        <p:spPr/>
        <p:txBody>
          <a:bodyPr/>
          <a:lstStyle/>
          <a:p>
            <a:r>
              <a:rPr lang="zh-CN" altLang="en-US" dirty="0"/>
              <a:t>薛瑞尼 </a:t>
            </a:r>
            <a:r>
              <a:rPr lang="en-US" altLang="zh-CN" dirty="0">
                <a:hlinkClick r:id="rId2"/>
              </a:rPr>
              <a:t>xueruini@uestc.edu.cn</a:t>
            </a:r>
            <a:endParaRPr lang="en-US" altLang="zh-CN" dirty="0"/>
          </a:p>
          <a:p>
            <a:endParaRPr lang="en-US" altLang="zh-CN" dirty="0"/>
          </a:p>
          <a:p>
            <a:r>
              <a:rPr lang="zh-CN" altLang="en-US" dirty="0"/>
              <a:t>成绩构成   </a:t>
            </a:r>
          </a:p>
          <a:p>
            <a:pPr lvl="1"/>
            <a:r>
              <a:rPr lang="en-US" altLang="zh-CN" dirty="0"/>
              <a:t>10% </a:t>
            </a:r>
            <a:r>
              <a:rPr lang="zh-CN" altLang="en-US" dirty="0"/>
              <a:t>平时成绩</a:t>
            </a:r>
          </a:p>
          <a:p>
            <a:pPr lvl="1"/>
            <a:r>
              <a:rPr lang="en-US" altLang="zh-CN" dirty="0"/>
              <a:t>20% </a:t>
            </a:r>
            <a:r>
              <a:rPr lang="zh-CN" altLang="en-US" dirty="0"/>
              <a:t>大作业</a:t>
            </a:r>
            <a:endParaRPr lang="en-US" altLang="zh-CN" dirty="0"/>
          </a:p>
          <a:p>
            <a:pPr lvl="2"/>
            <a:r>
              <a:rPr lang="en-US" altLang="zh-CN" dirty="0"/>
              <a:t>Report</a:t>
            </a:r>
          </a:p>
          <a:p>
            <a:pPr lvl="2"/>
            <a:r>
              <a:rPr lang="en-US" altLang="zh-CN" dirty="0"/>
              <a:t>Source</a:t>
            </a:r>
            <a:r>
              <a:rPr lang="zh-CN" altLang="en-US" dirty="0"/>
              <a:t> </a:t>
            </a:r>
            <a:r>
              <a:rPr lang="en-US" altLang="zh-CN" dirty="0"/>
              <a:t>code</a:t>
            </a:r>
          </a:p>
          <a:p>
            <a:pPr lvl="1"/>
            <a:r>
              <a:rPr lang="en-US" altLang="zh-CN" dirty="0"/>
              <a:t>70% </a:t>
            </a:r>
            <a:r>
              <a:rPr lang="zh-CN" altLang="en-US" dirty="0"/>
              <a:t>期末测试（闭卷）</a:t>
            </a:r>
            <a:endParaRPr lang="en-US" altLang="zh-CN" dirty="0"/>
          </a:p>
          <a:p>
            <a:pPr lvl="1"/>
            <a:endParaRPr lang="en-US" altLang="zh-CN" dirty="0"/>
          </a:p>
          <a:p>
            <a:pPr lvl="1"/>
            <a:endParaRPr lang="zh-CN" altLang="en-US" dirty="0"/>
          </a:p>
        </p:txBody>
      </p:sp>
      <p:sp>
        <p:nvSpPr>
          <p:cNvPr id="5" name="日期占位符 4">
            <a:extLst>
              <a:ext uri="{FF2B5EF4-FFF2-40B4-BE49-F238E27FC236}">
                <a16:creationId xmlns:a16="http://schemas.microsoft.com/office/drawing/2014/main" id="{5ACB9D41-F965-3C4B-9C1F-94D5632E086D}"/>
              </a:ext>
            </a:extLst>
          </p:cNvPr>
          <p:cNvSpPr>
            <a:spLocks noGrp="1"/>
          </p:cNvSpPr>
          <p:nvPr>
            <p:ph type="dt" sz="quarter" idx="10"/>
          </p:nvPr>
        </p:nvSpPr>
        <p:spPr/>
        <p:txBody>
          <a:bodyPr/>
          <a:lstStyle/>
          <a:p>
            <a:pPr>
              <a:defRPr/>
            </a:pPr>
            <a:fld id="{B924E5C6-9351-7F45-BCE0-29D3C02F1137}" type="datetime1">
              <a:rPr lang="zh-CN" altLang="en-US" smtClean="0"/>
              <a:t>2022/8/31</a:t>
            </a:fld>
            <a:endParaRPr lang="zh-CN" altLang="en-US"/>
          </a:p>
        </p:txBody>
      </p:sp>
      <p:sp>
        <p:nvSpPr>
          <p:cNvPr id="6" name="页脚占位符 5">
            <a:extLst>
              <a:ext uri="{FF2B5EF4-FFF2-40B4-BE49-F238E27FC236}">
                <a16:creationId xmlns:a16="http://schemas.microsoft.com/office/drawing/2014/main" id="{EDB956AD-1020-BF43-A02D-020374244D75}"/>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7" name="灯片编号占位符 6">
            <a:extLst>
              <a:ext uri="{FF2B5EF4-FFF2-40B4-BE49-F238E27FC236}">
                <a16:creationId xmlns:a16="http://schemas.microsoft.com/office/drawing/2014/main" id="{CE42A5F1-DB22-334E-8DB1-4309B5EC07C2}"/>
              </a:ext>
            </a:extLst>
          </p:cNvPr>
          <p:cNvSpPr>
            <a:spLocks noGrp="1"/>
          </p:cNvSpPr>
          <p:nvPr>
            <p:ph type="sldNum" sz="quarter" idx="12"/>
          </p:nvPr>
        </p:nvSpPr>
        <p:spPr/>
        <p:txBody>
          <a:bodyPr/>
          <a:lstStyle/>
          <a:p>
            <a:pPr>
              <a:defRPr/>
            </a:pPr>
            <a:fld id="{B5E5CCE6-3BFF-C24D-93E9-B7E042311FD4}" type="slidenum">
              <a:rPr lang="zh-CN" altLang="en-US" smtClean="0"/>
              <a:pPr>
                <a:defRPr/>
              </a:pPr>
              <a:t>2</a:t>
            </a:fld>
            <a:endParaRPr lang="zh-CN" altLang="en-US"/>
          </a:p>
        </p:txBody>
      </p:sp>
    </p:spTree>
    <p:extLst>
      <p:ext uri="{BB962C8B-B14F-4D97-AF65-F5344CB8AC3E}">
        <p14:creationId xmlns:p14="http://schemas.microsoft.com/office/powerpoint/2010/main" val="2230129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028">
            <a:extLst>
              <a:ext uri="{FF2B5EF4-FFF2-40B4-BE49-F238E27FC236}">
                <a16:creationId xmlns:a16="http://schemas.microsoft.com/office/drawing/2014/main" id="{115C97F7-0174-9942-863C-E1E86810CD11}"/>
              </a:ext>
            </a:extLst>
          </p:cNvPr>
          <p:cNvSpPr>
            <a:spLocks noChangeArrowheads="1"/>
          </p:cNvSpPr>
          <p:nvPr/>
        </p:nvSpPr>
        <p:spPr bwMode="auto">
          <a:xfrm>
            <a:off x="457200" y="1752600"/>
            <a:ext cx="8382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20000"/>
              </a:spcBef>
              <a:buFontTx/>
              <a:buChar char="•"/>
            </a:pPr>
            <a:endParaRPr kumimoji="1" lang="en-US" altLang="zh-CN" sz="3600">
              <a:solidFill>
                <a:srgbClr val="003399"/>
              </a:solidFill>
              <a:latin typeface="Times New Roman" panose="02020603050405020304" pitchFamily="18" charset="0"/>
              <a:ea typeface="隶书" pitchFamily="49" charset="-122"/>
            </a:endParaRPr>
          </a:p>
        </p:txBody>
      </p:sp>
      <p:sp>
        <p:nvSpPr>
          <p:cNvPr id="33794" name="Rectangle 1031">
            <a:extLst>
              <a:ext uri="{FF2B5EF4-FFF2-40B4-BE49-F238E27FC236}">
                <a16:creationId xmlns:a16="http://schemas.microsoft.com/office/drawing/2014/main" id="{5280CA04-C0C8-4A45-8EB3-E3A2FE26D220}"/>
              </a:ext>
            </a:extLst>
          </p:cNvPr>
          <p:cNvSpPr>
            <a:spLocks noGrp="1" noChangeArrowheads="1"/>
          </p:cNvSpPr>
          <p:nvPr>
            <p:ph type="title"/>
          </p:nvPr>
        </p:nvSpPr>
        <p:spPr>
          <a:xfrm>
            <a:off x="628650" y="0"/>
            <a:ext cx="7588250" cy="928688"/>
          </a:xfrm>
        </p:spPr>
        <p:txBody>
          <a:bodyPr/>
          <a:lstStyle/>
          <a:p>
            <a:r>
              <a:rPr lang="zh-CN" altLang="en-US"/>
              <a:t>第</a:t>
            </a:r>
            <a:r>
              <a:rPr lang="en-US" altLang="zh-CN"/>
              <a:t>1</a:t>
            </a:r>
            <a:r>
              <a:rPr lang="zh-CN" altLang="en-US"/>
              <a:t>章 分布式系统的特征</a:t>
            </a:r>
          </a:p>
        </p:txBody>
      </p:sp>
      <p:sp>
        <p:nvSpPr>
          <p:cNvPr id="33795" name="Rectangle 1032">
            <a:extLst>
              <a:ext uri="{FF2B5EF4-FFF2-40B4-BE49-F238E27FC236}">
                <a16:creationId xmlns:a16="http://schemas.microsoft.com/office/drawing/2014/main" id="{B0D0189C-8BF8-8241-B418-65C977117E0B}"/>
              </a:ext>
            </a:extLst>
          </p:cNvPr>
          <p:cNvSpPr>
            <a:spLocks noGrp="1" noChangeArrowheads="1"/>
          </p:cNvSpPr>
          <p:nvPr>
            <p:ph idx="1"/>
          </p:nvPr>
        </p:nvSpPr>
        <p:spPr/>
        <p:txBody>
          <a:bodyPr/>
          <a:lstStyle/>
          <a:p>
            <a:r>
              <a:rPr lang="zh-CN" altLang="en-US"/>
              <a:t>引言</a:t>
            </a:r>
          </a:p>
          <a:p>
            <a:r>
              <a:rPr lang="zh-CN" altLang="en-US"/>
              <a:t>分布式系统举例</a:t>
            </a:r>
            <a:endParaRPr lang="en-US" altLang="zh-CN"/>
          </a:p>
          <a:p>
            <a:r>
              <a:rPr lang="zh-CN" altLang="en-US">
                <a:solidFill>
                  <a:srgbClr val="FF0000"/>
                </a:solidFill>
              </a:rPr>
              <a:t>分布式系统趋势</a:t>
            </a:r>
            <a:endParaRPr lang="en-US" altLang="zh-CN">
              <a:solidFill>
                <a:srgbClr val="FF0000"/>
              </a:solidFill>
            </a:endParaRPr>
          </a:p>
          <a:p>
            <a:r>
              <a:rPr lang="zh-CN" altLang="en-US"/>
              <a:t>挑战</a:t>
            </a:r>
          </a:p>
          <a:p>
            <a:r>
              <a:rPr lang="zh-CN" altLang="en-US"/>
              <a:t>总结</a:t>
            </a:r>
            <a:endParaRPr lang="en-US" altLang="zh-CN"/>
          </a:p>
        </p:txBody>
      </p:sp>
      <p:sp>
        <p:nvSpPr>
          <p:cNvPr id="4" name="日期占位符 3">
            <a:extLst>
              <a:ext uri="{FF2B5EF4-FFF2-40B4-BE49-F238E27FC236}">
                <a16:creationId xmlns:a16="http://schemas.microsoft.com/office/drawing/2014/main" id="{651F61B8-AA4D-4D46-89BE-58324004BB0A}"/>
              </a:ext>
            </a:extLst>
          </p:cNvPr>
          <p:cNvSpPr>
            <a:spLocks noGrp="1"/>
          </p:cNvSpPr>
          <p:nvPr>
            <p:ph type="dt" sz="quarter" idx="10"/>
          </p:nvPr>
        </p:nvSpPr>
        <p:spPr/>
        <p:txBody>
          <a:bodyPr/>
          <a:lstStyle/>
          <a:p>
            <a:pPr>
              <a:defRPr/>
            </a:pPr>
            <a:fld id="{DF2D4769-3C23-7148-B9F4-7C32EBCEE726}" type="datetime1">
              <a:rPr lang="zh-CN" altLang="en-US" smtClean="0"/>
              <a:t>2022/8/31</a:t>
            </a:fld>
            <a:endParaRPr lang="zh-CN" altLang="en-US"/>
          </a:p>
        </p:txBody>
      </p:sp>
      <p:sp>
        <p:nvSpPr>
          <p:cNvPr id="5" name="页脚占位符 4">
            <a:extLst>
              <a:ext uri="{FF2B5EF4-FFF2-40B4-BE49-F238E27FC236}">
                <a16:creationId xmlns:a16="http://schemas.microsoft.com/office/drawing/2014/main" id="{FE66D1BC-D319-664B-BA5E-1019B79CBF81}"/>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99EB15B8-4F47-4740-98D7-C465EE9E465A}"/>
              </a:ext>
            </a:extLst>
          </p:cNvPr>
          <p:cNvSpPr>
            <a:spLocks noGrp="1"/>
          </p:cNvSpPr>
          <p:nvPr>
            <p:ph type="sldNum" sz="quarter" idx="12"/>
          </p:nvPr>
        </p:nvSpPr>
        <p:spPr/>
        <p:txBody>
          <a:bodyPr/>
          <a:lstStyle/>
          <a:p>
            <a:pPr>
              <a:defRPr/>
            </a:pPr>
            <a:fld id="{3369B651-2D91-4E4C-91AC-5484A4F1A151}" type="slidenum">
              <a:rPr lang="zh-CN" altLang="en-US" smtClean="0"/>
              <a:pPr>
                <a:defRPr/>
              </a:pPr>
              <a:t>20</a:t>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4">
            <a:extLst>
              <a:ext uri="{FF2B5EF4-FFF2-40B4-BE49-F238E27FC236}">
                <a16:creationId xmlns:a16="http://schemas.microsoft.com/office/drawing/2014/main" id="{3177E592-92E2-CC40-B053-3DD1822A2D15}"/>
              </a:ext>
            </a:extLst>
          </p:cNvPr>
          <p:cNvSpPr>
            <a:spLocks noChangeArrowheads="1"/>
          </p:cNvSpPr>
          <p:nvPr/>
        </p:nvSpPr>
        <p:spPr bwMode="auto">
          <a:xfrm>
            <a:off x="457200" y="1752600"/>
            <a:ext cx="8382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20000"/>
              </a:spcBef>
              <a:buFontTx/>
              <a:buChar char="•"/>
            </a:pPr>
            <a:endParaRPr kumimoji="1" lang="en-US" altLang="zh-CN" sz="3600">
              <a:solidFill>
                <a:srgbClr val="003399"/>
              </a:solidFill>
              <a:latin typeface="Times New Roman" panose="02020603050405020304" pitchFamily="18" charset="0"/>
              <a:ea typeface="隶书" pitchFamily="49" charset="-122"/>
            </a:endParaRPr>
          </a:p>
          <a:p>
            <a:pPr eaLnBrk="1" hangingPunct="1">
              <a:lnSpc>
                <a:spcPct val="100000"/>
              </a:lnSpc>
              <a:spcBef>
                <a:spcPct val="20000"/>
              </a:spcBef>
              <a:buFontTx/>
              <a:buNone/>
            </a:pPr>
            <a:endParaRPr kumimoji="1" lang="en-US" altLang="zh-CN" sz="3600">
              <a:solidFill>
                <a:srgbClr val="003399"/>
              </a:solidFill>
              <a:latin typeface="Times New Roman" panose="02020603050405020304" pitchFamily="18" charset="0"/>
              <a:ea typeface="隶书" pitchFamily="49" charset="-122"/>
            </a:endParaRPr>
          </a:p>
        </p:txBody>
      </p:sp>
      <p:sp>
        <p:nvSpPr>
          <p:cNvPr id="34818" name="Rectangle 9">
            <a:extLst>
              <a:ext uri="{FF2B5EF4-FFF2-40B4-BE49-F238E27FC236}">
                <a16:creationId xmlns:a16="http://schemas.microsoft.com/office/drawing/2014/main" id="{537A0C85-C61C-E342-A6EE-4D054A36D300}"/>
              </a:ext>
            </a:extLst>
          </p:cNvPr>
          <p:cNvSpPr>
            <a:spLocks noGrp="1" noChangeArrowheads="1"/>
          </p:cNvSpPr>
          <p:nvPr>
            <p:ph type="title"/>
          </p:nvPr>
        </p:nvSpPr>
        <p:spPr>
          <a:xfrm>
            <a:off x="628650" y="0"/>
            <a:ext cx="7588250" cy="928688"/>
          </a:xfrm>
        </p:spPr>
        <p:txBody>
          <a:bodyPr/>
          <a:lstStyle/>
          <a:p>
            <a:r>
              <a:rPr lang="zh-CN" altLang="en-US"/>
              <a:t>分布式系统趋势</a:t>
            </a:r>
          </a:p>
        </p:txBody>
      </p:sp>
      <p:sp>
        <p:nvSpPr>
          <p:cNvPr id="34819" name="Rectangle 10">
            <a:extLst>
              <a:ext uri="{FF2B5EF4-FFF2-40B4-BE49-F238E27FC236}">
                <a16:creationId xmlns:a16="http://schemas.microsoft.com/office/drawing/2014/main" id="{16698802-EEFE-5F43-830B-B01E2802CB8F}"/>
              </a:ext>
            </a:extLst>
          </p:cNvPr>
          <p:cNvSpPr>
            <a:spLocks noGrp="1" noChangeArrowheads="1"/>
          </p:cNvSpPr>
          <p:nvPr>
            <p:ph idx="1"/>
          </p:nvPr>
        </p:nvSpPr>
        <p:spPr/>
        <p:txBody>
          <a:bodyPr/>
          <a:lstStyle/>
          <a:p>
            <a:r>
              <a:rPr lang="zh-CN" altLang="en-US" dirty="0"/>
              <a:t>泛在联网和现代互联网</a:t>
            </a:r>
            <a:endParaRPr lang="en-US" altLang="zh-CN" dirty="0"/>
          </a:p>
          <a:p>
            <a:endParaRPr lang="en-US" altLang="zh-CN" dirty="0"/>
          </a:p>
          <a:p>
            <a:r>
              <a:rPr lang="zh-CN" altLang="en-US" dirty="0"/>
              <a:t>移动和无处不在的计算</a:t>
            </a:r>
            <a:endParaRPr lang="en-US" altLang="zh-CN" dirty="0"/>
          </a:p>
          <a:p>
            <a:endParaRPr lang="en-US" altLang="zh-CN" dirty="0"/>
          </a:p>
          <a:p>
            <a:r>
              <a:rPr lang="zh-CN" altLang="en-US" dirty="0"/>
              <a:t>分布式多媒体系统</a:t>
            </a:r>
            <a:endParaRPr lang="en-US" altLang="zh-CN" dirty="0"/>
          </a:p>
          <a:p>
            <a:endParaRPr lang="en-US" altLang="zh-CN" dirty="0"/>
          </a:p>
          <a:p>
            <a:r>
              <a:rPr lang="zh-CN" altLang="en-US" dirty="0"/>
              <a:t>将分布式计算作为公共设施</a:t>
            </a:r>
          </a:p>
        </p:txBody>
      </p:sp>
      <p:sp>
        <p:nvSpPr>
          <p:cNvPr id="4" name="日期占位符 3">
            <a:extLst>
              <a:ext uri="{FF2B5EF4-FFF2-40B4-BE49-F238E27FC236}">
                <a16:creationId xmlns:a16="http://schemas.microsoft.com/office/drawing/2014/main" id="{98626856-0B08-B949-90EE-905BF047ABDD}"/>
              </a:ext>
            </a:extLst>
          </p:cNvPr>
          <p:cNvSpPr>
            <a:spLocks noGrp="1"/>
          </p:cNvSpPr>
          <p:nvPr>
            <p:ph type="dt" sz="quarter" idx="10"/>
          </p:nvPr>
        </p:nvSpPr>
        <p:spPr/>
        <p:txBody>
          <a:bodyPr/>
          <a:lstStyle/>
          <a:p>
            <a:pPr>
              <a:defRPr/>
            </a:pPr>
            <a:fld id="{674E93E0-8F11-854C-9D73-E2542D243C11}" type="datetime1">
              <a:rPr lang="zh-CN" altLang="en-US" smtClean="0"/>
              <a:t>2022/8/31</a:t>
            </a:fld>
            <a:endParaRPr lang="zh-CN" altLang="en-US"/>
          </a:p>
        </p:txBody>
      </p:sp>
      <p:sp>
        <p:nvSpPr>
          <p:cNvPr id="5" name="页脚占位符 4">
            <a:extLst>
              <a:ext uri="{FF2B5EF4-FFF2-40B4-BE49-F238E27FC236}">
                <a16:creationId xmlns:a16="http://schemas.microsoft.com/office/drawing/2014/main" id="{866FEF11-E7F8-6748-9BFC-0D39F7412152}"/>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5ABFEE93-4645-F840-A783-5D56A4AA6547}"/>
              </a:ext>
            </a:extLst>
          </p:cNvPr>
          <p:cNvSpPr>
            <a:spLocks noGrp="1"/>
          </p:cNvSpPr>
          <p:nvPr>
            <p:ph type="sldNum" sz="quarter" idx="12"/>
          </p:nvPr>
        </p:nvSpPr>
        <p:spPr/>
        <p:txBody>
          <a:bodyPr/>
          <a:lstStyle/>
          <a:p>
            <a:pPr>
              <a:defRPr/>
            </a:pPr>
            <a:fld id="{DE6E00C5-7865-174D-8168-C50A6DAB556D}" type="slidenum">
              <a:rPr lang="zh-CN" altLang="en-US" smtClean="0"/>
              <a:pPr>
                <a:defRPr/>
              </a:pPr>
              <a:t>21</a:t>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1" name="Group 6">
            <a:extLst>
              <a:ext uri="{FF2B5EF4-FFF2-40B4-BE49-F238E27FC236}">
                <a16:creationId xmlns:a16="http://schemas.microsoft.com/office/drawing/2014/main" id="{33E9F827-5D72-1442-BE6F-E1716980FAA1}"/>
              </a:ext>
            </a:extLst>
          </p:cNvPr>
          <p:cNvGrpSpPr>
            <a:grpSpLocks/>
          </p:cNvGrpSpPr>
          <p:nvPr/>
        </p:nvGrpSpPr>
        <p:grpSpPr bwMode="auto">
          <a:xfrm>
            <a:off x="473075" y="1711325"/>
            <a:ext cx="7897813" cy="4027488"/>
            <a:chOff x="442" y="885"/>
            <a:chExt cx="5243" cy="2718"/>
          </a:xfrm>
        </p:grpSpPr>
        <p:grpSp>
          <p:nvGrpSpPr>
            <p:cNvPr id="35847" name="Group 7">
              <a:extLst>
                <a:ext uri="{FF2B5EF4-FFF2-40B4-BE49-F238E27FC236}">
                  <a16:creationId xmlns:a16="http://schemas.microsoft.com/office/drawing/2014/main" id="{FA8E6042-0556-6A4D-84FA-2E7E6B532399}"/>
                </a:ext>
              </a:extLst>
            </p:cNvPr>
            <p:cNvGrpSpPr>
              <a:grpSpLocks/>
            </p:cNvGrpSpPr>
            <p:nvPr/>
          </p:nvGrpSpPr>
          <p:grpSpPr bwMode="auto">
            <a:xfrm>
              <a:off x="442" y="885"/>
              <a:ext cx="5243" cy="2525"/>
              <a:chOff x="442" y="885"/>
              <a:chExt cx="5243" cy="2525"/>
            </a:xfrm>
          </p:grpSpPr>
          <p:sp>
            <p:nvSpPr>
              <p:cNvPr id="36150" name="Freeform 8">
                <a:extLst>
                  <a:ext uri="{FF2B5EF4-FFF2-40B4-BE49-F238E27FC236}">
                    <a16:creationId xmlns:a16="http://schemas.microsoft.com/office/drawing/2014/main" id="{FDF84381-B582-E94E-978D-BCE4F7727D00}"/>
                  </a:ext>
                </a:extLst>
              </p:cNvPr>
              <p:cNvSpPr>
                <a:spLocks/>
              </p:cNvSpPr>
              <p:nvPr/>
            </p:nvSpPr>
            <p:spPr bwMode="auto">
              <a:xfrm>
                <a:off x="470" y="1561"/>
                <a:ext cx="359" cy="207"/>
              </a:xfrm>
              <a:custGeom>
                <a:avLst/>
                <a:gdLst>
                  <a:gd name="T0" fmla="*/ 359 w 359"/>
                  <a:gd name="T1" fmla="*/ 0 h 207"/>
                  <a:gd name="T2" fmla="*/ 345 w 359"/>
                  <a:gd name="T3" fmla="*/ 41 h 207"/>
                  <a:gd name="T4" fmla="*/ 290 w 359"/>
                  <a:gd name="T5" fmla="*/ 83 h 207"/>
                  <a:gd name="T6" fmla="*/ 165 w 359"/>
                  <a:gd name="T7" fmla="*/ 138 h 207"/>
                  <a:gd name="T8" fmla="*/ 69 w 359"/>
                  <a:gd name="T9" fmla="*/ 193 h 207"/>
                  <a:gd name="T10" fmla="*/ 0 w 359"/>
                  <a:gd name="T11" fmla="*/ 207 h 207"/>
                  <a:gd name="T12" fmla="*/ 0 60000 65536"/>
                  <a:gd name="T13" fmla="*/ 0 60000 65536"/>
                  <a:gd name="T14" fmla="*/ 0 60000 65536"/>
                  <a:gd name="T15" fmla="*/ 0 60000 65536"/>
                  <a:gd name="T16" fmla="*/ 0 60000 65536"/>
                  <a:gd name="T17" fmla="*/ 0 60000 65536"/>
                  <a:gd name="T18" fmla="*/ 0 w 359"/>
                  <a:gd name="T19" fmla="*/ 0 h 207"/>
                  <a:gd name="T20" fmla="*/ 359 w 359"/>
                  <a:gd name="T21" fmla="*/ 207 h 207"/>
                </a:gdLst>
                <a:ahLst/>
                <a:cxnLst>
                  <a:cxn ang="T12">
                    <a:pos x="T0" y="T1"/>
                  </a:cxn>
                  <a:cxn ang="T13">
                    <a:pos x="T2" y="T3"/>
                  </a:cxn>
                  <a:cxn ang="T14">
                    <a:pos x="T4" y="T5"/>
                  </a:cxn>
                  <a:cxn ang="T15">
                    <a:pos x="T6" y="T7"/>
                  </a:cxn>
                  <a:cxn ang="T16">
                    <a:pos x="T8" y="T9"/>
                  </a:cxn>
                  <a:cxn ang="T17">
                    <a:pos x="T10" y="T11"/>
                  </a:cxn>
                </a:cxnLst>
                <a:rect l="T18" t="T19" r="T20" b="T21"/>
                <a:pathLst>
                  <a:path w="359" h="207">
                    <a:moveTo>
                      <a:pt x="359" y="0"/>
                    </a:moveTo>
                    <a:lnTo>
                      <a:pt x="345" y="41"/>
                    </a:lnTo>
                    <a:lnTo>
                      <a:pt x="290" y="83"/>
                    </a:lnTo>
                    <a:lnTo>
                      <a:pt x="165" y="138"/>
                    </a:lnTo>
                    <a:lnTo>
                      <a:pt x="69" y="193"/>
                    </a:lnTo>
                    <a:lnTo>
                      <a:pt x="0" y="207"/>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151" name="Freeform 9">
                <a:extLst>
                  <a:ext uri="{FF2B5EF4-FFF2-40B4-BE49-F238E27FC236}">
                    <a16:creationId xmlns:a16="http://schemas.microsoft.com/office/drawing/2014/main" id="{4E20869F-C05A-C047-9F41-E6091CAB4F6B}"/>
                  </a:ext>
                </a:extLst>
              </p:cNvPr>
              <p:cNvSpPr>
                <a:spLocks/>
              </p:cNvSpPr>
              <p:nvPr/>
            </p:nvSpPr>
            <p:spPr bwMode="auto">
              <a:xfrm>
                <a:off x="635" y="1616"/>
                <a:ext cx="235" cy="442"/>
              </a:xfrm>
              <a:custGeom>
                <a:avLst/>
                <a:gdLst>
                  <a:gd name="T0" fmla="*/ 235 w 235"/>
                  <a:gd name="T1" fmla="*/ 0 h 442"/>
                  <a:gd name="T2" fmla="*/ 194 w 235"/>
                  <a:gd name="T3" fmla="*/ 166 h 442"/>
                  <a:gd name="T4" fmla="*/ 111 w 235"/>
                  <a:gd name="T5" fmla="*/ 290 h 442"/>
                  <a:gd name="T6" fmla="*/ 42 w 235"/>
                  <a:gd name="T7" fmla="*/ 400 h 442"/>
                  <a:gd name="T8" fmla="*/ 28 w 235"/>
                  <a:gd name="T9" fmla="*/ 442 h 442"/>
                  <a:gd name="T10" fmla="*/ 0 w 235"/>
                  <a:gd name="T11" fmla="*/ 414 h 442"/>
                  <a:gd name="T12" fmla="*/ 0 60000 65536"/>
                  <a:gd name="T13" fmla="*/ 0 60000 65536"/>
                  <a:gd name="T14" fmla="*/ 0 60000 65536"/>
                  <a:gd name="T15" fmla="*/ 0 60000 65536"/>
                  <a:gd name="T16" fmla="*/ 0 60000 65536"/>
                  <a:gd name="T17" fmla="*/ 0 60000 65536"/>
                  <a:gd name="T18" fmla="*/ 0 w 235"/>
                  <a:gd name="T19" fmla="*/ 0 h 442"/>
                  <a:gd name="T20" fmla="*/ 235 w 235"/>
                  <a:gd name="T21" fmla="*/ 442 h 442"/>
                </a:gdLst>
                <a:ahLst/>
                <a:cxnLst>
                  <a:cxn ang="T12">
                    <a:pos x="T0" y="T1"/>
                  </a:cxn>
                  <a:cxn ang="T13">
                    <a:pos x="T2" y="T3"/>
                  </a:cxn>
                  <a:cxn ang="T14">
                    <a:pos x="T4" y="T5"/>
                  </a:cxn>
                  <a:cxn ang="T15">
                    <a:pos x="T6" y="T7"/>
                  </a:cxn>
                  <a:cxn ang="T16">
                    <a:pos x="T8" y="T9"/>
                  </a:cxn>
                  <a:cxn ang="T17">
                    <a:pos x="T10" y="T11"/>
                  </a:cxn>
                </a:cxnLst>
                <a:rect l="T18" t="T19" r="T20" b="T21"/>
                <a:pathLst>
                  <a:path w="235" h="442">
                    <a:moveTo>
                      <a:pt x="235" y="0"/>
                    </a:moveTo>
                    <a:lnTo>
                      <a:pt x="194" y="166"/>
                    </a:lnTo>
                    <a:lnTo>
                      <a:pt x="111" y="290"/>
                    </a:lnTo>
                    <a:lnTo>
                      <a:pt x="42" y="400"/>
                    </a:lnTo>
                    <a:lnTo>
                      <a:pt x="28" y="442"/>
                    </a:lnTo>
                    <a:lnTo>
                      <a:pt x="0" y="414"/>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152" name="Freeform 10">
                <a:extLst>
                  <a:ext uri="{FF2B5EF4-FFF2-40B4-BE49-F238E27FC236}">
                    <a16:creationId xmlns:a16="http://schemas.microsoft.com/office/drawing/2014/main" id="{B4CF729B-2ADF-BB4E-B699-9AE47FC267AC}"/>
                  </a:ext>
                </a:extLst>
              </p:cNvPr>
              <p:cNvSpPr>
                <a:spLocks/>
              </p:cNvSpPr>
              <p:nvPr/>
            </p:nvSpPr>
            <p:spPr bwMode="auto">
              <a:xfrm>
                <a:off x="1091" y="1520"/>
                <a:ext cx="69" cy="496"/>
              </a:xfrm>
              <a:custGeom>
                <a:avLst/>
                <a:gdLst>
                  <a:gd name="T0" fmla="*/ 0 w 69"/>
                  <a:gd name="T1" fmla="*/ 0 h 496"/>
                  <a:gd name="T2" fmla="*/ 13 w 69"/>
                  <a:gd name="T3" fmla="*/ 193 h 496"/>
                  <a:gd name="T4" fmla="*/ 41 w 69"/>
                  <a:gd name="T5" fmla="*/ 331 h 496"/>
                  <a:gd name="T6" fmla="*/ 55 w 69"/>
                  <a:gd name="T7" fmla="*/ 455 h 496"/>
                  <a:gd name="T8" fmla="*/ 69 w 69"/>
                  <a:gd name="T9" fmla="*/ 496 h 496"/>
                  <a:gd name="T10" fmla="*/ 69 w 69"/>
                  <a:gd name="T11" fmla="*/ 469 h 496"/>
                  <a:gd name="T12" fmla="*/ 0 60000 65536"/>
                  <a:gd name="T13" fmla="*/ 0 60000 65536"/>
                  <a:gd name="T14" fmla="*/ 0 60000 65536"/>
                  <a:gd name="T15" fmla="*/ 0 60000 65536"/>
                  <a:gd name="T16" fmla="*/ 0 60000 65536"/>
                  <a:gd name="T17" fmla="*/ 0 60000 65536"/>
                  <a:gd name="T18" fmla="*/ 0 w 69"/>
                  <a:gd name="T19" fmla="*/ 0 h 496"/>
                  <a:gd name="T20" fmla="*/ 69 w 69"/>
                  <a:gd name="T21" fmla="*/ 496 h 496"/>
                </a:gdLst>
                <a:ahLst/>
                <a:cxnLst>
                  <a:cxn ang="T12">
                    <a:pos x="T0" y="T1"/>
                  </a:cxn>
                  <a:cxn ang="T13">
                    <a:pos x="T2" y="T3"/>
                  </a:cxn>
                  <a:cxn ang="T14">
                    <a:pos x="T4" y="T5"/>
                  </a:cxn>
                  <a:cxn ang="T15">
                    <a:pos x="T6" y="T7"/>
                  </a:cxn>
                  <a:cxn ang="T16">
                    <a:pos x="T8" y="T9"/>
                  </a:cxn>
                  <a:cxn ang="T17">
                    <a:pos x="T10" y="T11"/>
                  </a:cxn>
                </a:cxnLst>
                <a:rect l="T18" t="T19" r="T20" b="T21"/>
                <a:pathLst>
                  <a:path w="69" h="496">
                    <a:moveTo>
                      <a:pt x="0" y="0"/>
                    </a:moveTo>
                    <a:lnTo>
                      <a:pt x="13" y="193"/>
                    </a:lnTo>
                    <a:lnTo>
                      <a:pt x="41" y="331"/>
                    </a:lnTo>
                    <a:lnTo>
                      <a:pt x="55" y="455"/>
                    </a:lnTo>
                    <a:lnTo>
                      <a:pt x="69" y="496"/>
                    </a:lnTo>
                    <a:lnTo>
                      <a:pt x="69" y="469"/>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153" name="Freeform 11">
                <a:extLst>
                  <a:ext uri="{FF2B5EF4-FFF2-40B4-BE49-F238E27FC236}">
                    <a16:creationId xmlns:a16="http://schemas.microsoft.com/office/drawing/2014/main" id="{D88893E2-F797-AF48-B58D-4F177C6C2049}"/>
                  </a:ext>
                </a:extLst>
              </p:cNvPr>
              <p:cNvSpPr>
                <a:spLocks/>
              </p:cNvSpPr>
              <p:nvPr/>
            </p:nvSpPr>
            <p:spPr bwMode="auto">
              <a:xfrm>
                <a:off x="911" y="1588"/>
                <a:ext cx="97" cy="483"/>
              </a:xfrm>
              <a:custGeom>
                <a:avLst/>
                <a:gdLst>
                  <a:gd name="T0" fmla="*/ 97 w 97"/>
                  <a:gd name="T1" fmla="*/ 0 h 483"/>
                  <a:gd name="T2" fmla="*/ 69 w 97"/>
                  <a:gd name="T3" fmla="*/ 180 h 483"/>
                  <a:gd name="T4" fmla="*/ 42 w 97"/>
                  <a:gd name="T5" fmla="*/ 318 h 483"/>
                  <a:gd name="T6" fmla="*/ 14 w 97"/>
                  <a:gd name="T7" fmla="*/ 442 h 483"/>
                  <a:gd name="T8" fmla="*/ 14 w 97"/>
                  <a:gd name="T9" fmla="*/ 483 h 483"/>
                  <a:gd name="T10" fmla="*/ 0 w 97"/>
                  <a:gd name="T11" fmla="*/ 456 h 483"/>
                  <a:gd name="T12" fmla="*/ 0 60000 65536"/>
                  <a:gd name="T13" fmla="*/ 0 60000 65536"/>
                  <a:gd name="T14" fmla="*/ 0 60000 65536"/>
                  <a:gd name="T15" fmla="*/ 0 60000 65536"/>
                  <a:gd name="T16" fmla="*/ 0 60000 65536"/>
                  <a:gd name="T17" fmla="*/ 0 60000 65536"/>
                  <a:gd name="T18" fmla="*/ 0 w 97"/>
                  <a:gd name="T19" fmla="*/ 0 h 483"/>
                  <a:gd name="T20" fmla="*/ 97 w 97"/>
                  <a:gd name="T21" fmla="*/ 483 h 483"/>
                </a:gdLst>
                <a:ahLst/>
                <a:cxnLst>
                  <a:cxn ang="T12">
                    <a:pos x="T0" y="T1"/>
                  </a:cxn>
                  <a:cxn ang="T13">
                    <a:pos x="T2" y="T3"/>
                  </a:cxn>
                  <a:cxn ang="T14">
                    <a:pos x="T4" y="T5"/>
                  </a:cxn>
                  <a:cxn ang="T15">
                    <a:pos x="T6" y="T7"/>
                  </a:cxn>
                  <a:cxn ang="T16">
                    <a:pos x="T8" y="T9"/>
                  </a:cxn>
                  <a:cxn ang="T17">
                    <a:pos x="T10" y="T11"/>
                  </a:cxn>
                </a:cxnLst>
                <a:rect l="T18" t="T19" r="T20" b="T21"/>
                <a:pathLst>
                  <a:path w="97" h="483">
                    <a:moveTo>
                      <a:pt x="97" y="0"/>
                    </a:moveTo>
                    <a:lnTo>
                      <a:pt x="69" y="180"/>
                    </a:lnTo>
                    <a:lnTo>
                      <a:pt x="42" y="318"/>
                    </a:lnTo>
                    <a:lnTo>
                      <a:pt x="14" y="442"/>
                    </a:lnTo>
                    <a:lnTo>
                      <a:pt x="14" y="483"/>
                    </a:lnTo>
                    <a:lnTo>
                      <a:pt x="0" y="456"/>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154" name="Freeform 12">
                <a:extLst>
                  <a:ext uri="{FF2B5EF4-FFF2-40B4-BE49-F238E27FC236}">
                    <a16:creationId xmlns:a16="http://schemas.microsoft.com/office/drawing/2014/main" id="{5D3D3B30-1880-9B48-8427-12B0ABBE8126}"/>
                  </a:ext>
                </a:extLst>
              </p:cNvPr>
              <p:cNvSpPr>
                <a:spLocks/>
              </p:cNvSpPr>
              <p:nvPr/>
            </p:nvSpPr>
            <p:spPr bwMode="auto">
              <a:xfrm>
                <a:off x="2264" y="1244"/>
                <a:ext cx="165" cy="496"/>
              </a:xfrm>
              <a:custGeom>
                <a:avLst/>
                <a:gdLst>
                  <a:gd name="T0" fmla="*/ 165 w 165"/>
                  <a:gd name="T1" fmla="*/ 0 h 496"/>
                  <a:gd name="T2" fmla="*/ 137 w 165"/>
                  <a:gd name="T3" fmla="*/ 193 h 496"/>
                  <a:gd name="T4" fmla="*/ 82 w 165"/>
                  <a:gd name="T5" fmla="*/ 331 h 496"/>
                  <a:gd name="T6" fmla="*/ 27 w 165"/>
                  <a:gd name="T7" fmla="*/ 455 h 496"/>
                  <a:gd name="T8" fmla="*/ 13 w 165"/>
                  <a:gd name="T9" fmla="*/ 496 h 496"/>
                  <a:gd name="T10" fmla="*/ 0 w 165"/>
                  <a:gd name="T11" fmla="*/ 469 h 496"/>
                  <a:gd name="T12" fmla="*/ 0 60000 65536"/>
                  <a:gd name="T13" fmla="*/ 0 60000 65536"/>
                  <a:gd name="T14" fmla="*/ 0 60000 65536"/>
                  <a:gd name="T15" fmla="*/ 0 60000 65536"/>
                  <a:gd name="T16" fmla="*/ 0 60000 65536"/>
                  <a:gd name="T17" fmla="*/ 0 60000 65536"/>
                  <a:gd name="T18" fmla="*/ 0 w 165"/>
                  <a:gd name="T19" fmla="*/ 0 h 496"/>
                  <a:gd name="T20" fmla="*/ 165 w 165"/>
                  <a:gd name="T21" fmla="*/ 496 h 496"/>
                </a:gdLst>
                <a:ahLst/>
                <a:cxnLst>
                  <a:cxn ang="T12">
                    <a:pos x="T0" y="T1"/>
                  </a:cxn>
                  <a:cxn ang="T13">
                    <a:pos x="T2" y="T3"/>
                  </a:cxn>
                  <a:cxn ang="T14">
                    <a:pos x="T4" y="T5"/>
                  </a:cxn>
                  <a:cxn ang="T15">
                    <a:pos x="T6" y="T7"/>
                  </a:cxn>
                  <a:cxn ang="T16">
                    <a:pos x="T8" y="T9"/>
                  </a:cxn>
                  <a:cxn ang="T17">
                    <a:pos x="T10" y="T11"/>
                  </a:cxn>
                </a:cxnLst>
                <a:rect l="T18" t="T19" r="T20" b="T21"/>
                <a:pathLst>
                  <a:path w="165" h="496">
                    <a:moveTo>
                      <a:pt x="165" y="0"/>
                    </a:moveTo>
                    <a:lnTo>
                      <a:pt x="137" y="193"/>
                    </a:lnTo>
                    <a:lnTo>
                      <a:pt x="82" y="331"/>
                    </a:lnTo>
                    <a:lnTo>
                      <a:pt x="27" y="455"/>
                    </a:lnTo>
                    <a:lnTo>
                      <a:pt x="13" y="496"/>
                    </a:lnTo>
                    <a:lnTo>
                      <a:pt x="0" y="469"/>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155" name="Freeform 13">
                <a:extLst>
                  <a:ext uri="{FF2B5EF4-FFF2-40B4-BE49-F238E27FC236}">
                    <a16:creationId xmlns:a16="http://schemas.microsoft.com/office/drawing/2014/main" id="{88F2085F-848A-7941-A386-FAD24C67E6B5}"/>
                  </a:ext>
                </a:extLst>
              </p:cNvPr>
              <p:cNvSpPr>
                <a:spLocks/>
              </p:cNvSpPr>
              <p:nvPr/>
            </p:nvSpPr>
            <p:spPr bwMode="auto">
              <a:xfrm>
                <a:off x="2595" y="1257"/>
                <a:ext cx="165" cy="497"/>
              </a:xfrm>
              <a:custGeom>
                <a:avLst/>
                <a:gdLst>
                  <a:gd name="T0" fmla="*/ 165 w 165"/>
                  <a:gd name="T1" fmla="*/ 0 h 497"/>
                  <a:gd name="T2" fmla="*/ 138 w 165"/>
                  <a:gd name="T3" fmla="*/ 194 h 497"/>
                  <a:gd name="T4" fmla="*/ 82 w 165"/>
                  <a:gd name="T5" fmla="*/ 345 h 497"/>
                  <a:gd name="T6" fmla="*/ 27 w 165"/>
                  <a:gd name="T7" fmla="*/ 469 h 497"/>
                  <a:gd name="T8" fmla="*/ 13 w 165"/>
                  <a:gd name="T9" fmla="*/ 497 h 497"/>
                  <a:gd name="T10" fmla="*/ 0 w 165"/>
                  <a:gd name="T11" fmla="*/ 483 h 497"/>
                  <a:gd name="T12" fmla="*/ 0 60000 65536"/>
                  <a:gd name="T13" fmla="*/ 0 60000 65536"/>
                  <a:gd name="T14" fmla="*/ 0 60000 65536"/>
                  <a:gd name="T15" fmla="*/ 0 60000 65536"/>
                  <a:gd name="T16" fmla="*/ 0 60000 65536"/>
                  <a:gd name="T17" fmla="*/ 0 60000 65536"/>
                  <a:gd name="T18" fmla="*/ 0 w 165"/>
                  <a:gd name="T19" fmla="*/ 0 h 497"/>
                  <a:gd name="T20" fmla="*/ 165 w 165"/>
                  <a:gd name="T21" fmla="*/ 497 h 497"/>
                </a:gdLst>
                <a:ahLst/>
                <a:cxnLst>
                  <a:cxn ang="T12">
                    <a:pos x="T0" y="T1"/>
                  </a:cxn>
                  <a:cxn ang="T13">
                    <a:pos x="T2" y="T3"/>
                  </a:cxn>
                  <a:cxn ang="T14">
                    <a:pos x="T4" y="T5"/>
                  </a:cxn>
                  <a:cxn ang="T15">
                    <a:pos x="T6" y="T7"/>
                  </a:cxn>
                  <a:cxn ang="T16">
                    <a:pos x="T8" y="T9"/>
                  </a:cxn>
                  <a:cxn ang="T17">
                    <a:pos x="T10" y="T11"/>
                  </a:cxn>
                </a:cxnLst>
                <a:rect l="T18" t="T19" r="T20" b="T21"/>
                <a:pathLst>
                  <a:path w="165" h="497">
                    <a:moveTo>
                      <a:pt x="165" y="0"/>
                    </a:moveTo>
                    <a:lnTo>
                      <a:pt x="138" y="194"/>
                    </a:lnTo>
                    <a:lnTo>
                      <a:pt x="82" y="345"/>
                    </a:lnTo>
                    <a:lnTo>
                      <a:pt x="27" y="469"/>
                    </a:lnTo>
                    <a:lnTo>
                      <a:pt x="13" y="497"/>
                    </a:lnTo>
                    <a:lnTo>
                      <a:pt x="0" y="483"/>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156" name="Freeform 14">
                <a:extLst>
                  <a:ext uri="{FF2B5EF4-FFF2-40B4-BE49-F238E27FC236}">
                    <a16:creationId xmlns:a16="http://schemas.microsoft.com/office/drawing/2014/main" id="{B1323AD6-5AB8-9C4A-92A6-E78BE1EB85E8}"/>
                  </a:ext>
                </a:extLst>
              </p:cNvPr>
              <p:cNvSpPr>
                <a:spLocks/>
              </p:cNvSpPr>
              <p:nvPr/>
            </p:nvSpPr>
            <p:spPr bwMode="auto">
              <a:xfrm>
                <a:off x="5133" y="2182"/>
                <a:ext cx="373" cy="69"/>
              </a:xfrm>
              <a:custGeom>
                <a:avLst/>
                <a:gdLst>
                  <a:gd name="T0" fmla="*/ 373 w 373"/>
                  <a:gd name="T1" fmla="*/ 0 h 69"/>
                  <a:gd name="T2" fmla="*/ 290 w 373"/>
                  <a:gd name="T3" fmla="*/ 27 h 69"/>
                  <a:gd name="T4" fmla="*/ 152 w 373"/>
                  <a:gd name="T5" fmla="*/ 55 h 69"/>
                  <a:gd name="T6" fmla="*/ 56 w 373"/>
                  <a:gd name="T7" fmla="*/ 69 h 69"/>
                  <a:gd name="T8" fmla="*/ 0 w 373"/>
                  <a:gd name="T9" fmla="*/ 69 h 69"/>
                  <a:gd name="T10" fmla="*/ 0 60000 65536"/>
                  <a:gd name="T11" fmla="*/ 0 60000 65536"/>
                  <a:gd name="T12" fmla="*/ 0 60000 65536"/>
                  <a:gd name="T13" fmla="*/ 0 60000 65536"/>
                  <a:gd name="T14" fmla="*/ 0 60000 65536"/>
                  <a:gd name="T15" fmla="*/ 0 w 373"/>
                  <a:gd name="T16" fmla="*/ 0 h 69"/>
                  <a:gd name="T17" fmla="*/ 373 w 373"/>
                  <a:gd name="T18" fmla="*/ 69 h 69"/>
                </a:gdLst>
                <a:ahLst/>
                <a:cxnLst>
                  <a:cxn ang="T10">
                    <a:pos x="T0" y="T1"/>
                  </a:cxn>
                  <a:cxn ang="T11">
                    <a:pos x="T2" y="T3"/>
                  </a:cxn>
                  <a:cxn ang="T12">
                    <a:pos x="T4" y="T5"/>
                  </a:cxn>
                  <a:cxn ang="T13">
                    <a:pos x="T6" y="T7"/>
                  </a:cxn>
                  <a:cxn ang="T14">
                    <a:pos x="T8" y="T9"/>
                  </a:cxn>
                </a:cxnLst>
                <a:rect l="T15" t="T16" r="T17" b="T18"/>
                <a:pathLst>
                  <a:path w="373" h="69">
                    <a:moveTo>
                      <a:pt x="373" y="0"/>
                    </a:moveTo>
                    <a:lnTo>
                      <a:pt x="290" y="27"/>
                    </a:lnTo>
                    <a:lnTo>
                      <a:pt x="152" y="55"/>
                    </a:lnTo>
                    <a:lnTo>
                      <a:pt x="56" y="69"/>
                    </a:lnTo>
                    <a:lnTo>
                      <a:pt x="0" y="69"/>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157" name="Freeform 15">
                <a:extLst>
                  <a:ext uri="{FF2B5EF4-FFF2-40B4-BE49-F238E27FC236}">
                    <a16:creationId xmlns:a16="http://schemas.microsoft.com/office/drawing/2014/main" id="{747E6BC4-057F-964F-89F7-FB1E4995D24B}"/>
                  </a:ext>
                </a:extLst>
              </p:cNvPr>
              <p:cNvSpPr>
                <a:spLocks/>
              </p:cNvSpPr>
              <p:nvPr/>
            </p:nvSpPr>
            <p:spPr bwMode="auto">
              <a:xfrm>
                <a:off x="5133" y="1864"/>
                <a:ext cx="373" cy="318"/>
              </a:xfrm>
              <a:custGeom>
                <a:avLst/>
                <a:gdLst>
                  <a:gd name="T0" fmla="*/ 373 w 373"/>
                  <a:gd name="T1" fmla="*/ 0 h 318"/>
                  <a:gd name="T2" fmla="*/ 345 w 373"/>
                  <a:gd name="T3" fmla="*/ 56 h 318"/>
                  <a:gd name="T4" fmla="*/ 304 w 373"/>
                  <a:gd name="T5" fmla="*/ 125 h 318"/>
                  <a:gd name="T6" fmla="*/ 166 w 373"/>
                  <a:gd name="T7" fmla="*/ 207 h 318"/>
                  <a:gd name="T8" fmla="*/ 69 w 373"/>
                  <a:gd name="T9" fmla="*/ 290 h 318"/>
                  <a:gd name="T10" fmla="*/ 28 w 373"/>
                  <a:gd name="T11" fmla="*/ 318 h 318"/>
                  <a:gd name="T12" fmla="*/ 0 w 373"/>
                  <a:gd name="T13" fmla="*/ 304 h 318"/>
                  <a:gd name="T14" fmla="*/ 0 60000 65536"/>
                  <a:gd name="T15" fmla="*/ 0 60000 65536"/>
                  <a:gd name="T16" fmla="*/ 0 60000 65536"/>
                  <a:gd name="T17" fmla="*/ 0 60000 65536"/>
                  <a:gd name="T18" fmla="*/ 0 60000 65536"/>
                  <a:gd name="T19" fmla="*/ 0 60000 65536"/>
                  <a:gd name="T20" fmla="*/ 0 60000 65536"/>
                  <a:gd name="T21" fmla="*/ 0 w 373"/>
                  <a:gd name="T22" fmla="*/ 0 h 318"/>
                  <a:gd name="T23" fmla="*/ 373 w 373"/>
                  <a:gd name="T24" fmla="*/ 318 h 3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3" h="318">
                    <a:moveTo>
                      <a:pt x="373" y="0"/>
                    </a:moveTo>
                    <a:lnTo>
                      <a:pt x="345" y="56"/>
                    </a:lnTo>
                    <a:lnTo>
                      <a:pt x="304" y="125"/>
                    </a:lnTo>
                    <a:lnTo>
                      <a:pt x="166" y="207"/>
                    </a:lnTo>
                    <a:lnTo>
                      <a:pt x="69" y="290"/>
                    </a:lnTo>
                    <a:lnTo>
                      <a:pt x="28" y="318"/>
                    </a:lnTo>
                    <a:lnTo>
                      <a:pt x="0" y="304"/>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158" name="Freeform 16">
                <a:extLst>
                  <a:ext uri="{FF2B5EF4-FFF2-40B4-BE49-F238E27FC236}">
                    <a16:creationId xmlns:a16="http://schemas.microsoft.com/office/drawing/2014/main" id="{FF7068E7-00A7-E24C-958E-E9146691DBCC}"/>
                  </a:ext>
                </a:extLst>
              </p:cNvPr>
              <p:cNvSpPr>
                <a:spLocks/>
              </p:cNvSpPr>
              <p:nvPr/>
            </p:nvSpPr>
            <p:spPr bwMode="auto">
              <a:xfrm>
                <a:off x="4968" y="1768"/>
                <a:ext cx="165" cy="497"/>
              </a:xfrm>
              <a:custGeom>
                <a:avLst/>
                <a:gdLst>
                  <a:gd name="T0" fmla="*/ 165 w 165"/>
                  <a:gd name="T1" fmla="*/ 0 h 497"/>
                  <a:gd name="T2" fmla="*/ 138 w 165"/>
                  <a:gd name="T3" fmla="*/ 193 h 497"/>
                  <a:gd name="T4" fmla="*/ 83 w 165"/>
                  <a:gd name="T5" fmla="*/ 331 h 497"/>
                  <a:gd name="T6" fmla="*/ 28 w 165"/>
                  <a:gd name="T7" fmla="*/ 455 h 497"/>
                  <a:gd name="T8" fmla="*/ 14 w 165"/>
                  <a:gd name="T9" fmla="*/ 497 h 497"/>
                  <a:gd name="T10" fmla="*/ 0 w 165"/>
                  <a:gd name="T11" fmla="*/ 469 h 497"/>
                  <a:gd name="T12" fmla="*/ 0 60000 65536"/>
                  <a:gd name="T13" fmla="*/ 0 60000 65536"/>
                  <a:gd name="T14" fmla="*/ 0 60000 65536"/>
                  <a:gd name="T15" fmla="*/ 0 60000 65536"/>
                  <a:gd name="T16" fmla="*/ 0 60000 65536"/>
                  <a:gd name="T17" fmla="*/ 0 60000 65536"/>
                  <a:gd name="T18" fmla="*/ 0 w 165"/>
                  <a:gd name="T19" fmla="*/ 0 h 497"/>
                  <a:gd name="T20" fmla="*/ 165 w 165"/>
                  <a:gd name="T21" fmla="*/ 497 h 497"/>
                </a:gdLst>
                <a:ahLst/>
                <a:cxnLst>
                  <a:cxn ang="T12">
                    <a:pos x="T0" y="T1"/>
                  </a:cxn>
                  <a:cxn ang="T13">
                    <a:pos x="T2" y="T3"/>
                  </a:cxn>
                  <a:cxn ang="T14">
                    <a:pos x="T4" y="T5"/>
                  </a:cxn>
                  <a:cxn ang="T15">
                    <a:pos x="T6" y="T7"/>
                  </a:cxn>
                  <a:cxn ang="T16">
                    <a:pos x="T8" y="T9"/>
                  </a:cxn>
                  <a:cxn ang="T17">
                    <a:pos x="T10" y="T11"/>
                  </a:cxn>
                </a:cxnLst>
                <a:rect l="T18" t="T19" r="T20" b="T21"/>
                <a:pathLst>
                  <a:path w="165" h="497">
                    <a:moveTo>
                      <a:pt x="165" y="0"/>
                    </a:moveTo>
                    <a:lnTo>
                      <a:pt x="138" y="193"/>
                    </a:lnTo>
                    <a:lnTo>
                      <a:pt x="83" y="331"/>
                    </a:lnTo>
                    <a:lnTo>
                      <a:pt x="28" y="455"/>
                    </a:lnTo>
                    <a:lnTo>
                      <a:pt x="14" y="497"/>
                    </a:lnTo>
                    <a:lnTo>
                      <a:pt x="0" y="469"/>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159" name="Freeform 17">
                <a:extLst>
                  <a:ext uri="{FF2B5EF4-FFF2-40B4-BE49-F238E27FC236}">
                    <a16:creationId xmlns:a16="http://schemas.microsoft.com/office/drawing/2014/main" id="{C44A0C60-FE54-4549-9A21-1B4C31A24D9A}"/>
                  </a:ext>
                </a:extLst>
              </p:cNvPr>
              <p:cNvSpPr>
                <a:spLocks/>
              </p:cNvSpPr>
              <p:nvPr/>
            </p:nvSpPr>
            <p:spPr bwMode="auto">
              <a:xfrm>
                <a:off x="1463" y="1009"/>
                <a:ext cx="663" cy="538"/>
              </a:xfrm>
              <a:custGeom>
                <a:avLst/>
                <a:gdLst>
                  <a:gd name="T0" fmla="*/ 28 w 663"/>
                  <a:gd name="T1" fmla="*/ 124 h 538"/>
                  <a:gd name="T2" fmla="*/ 28 w 663"/>
                  <a:gd name="T3" fmla="*/ 97 h 538"/>
                  <a:gd name="T4" fmla="*/ 69 w 663"/>
                  <a:gd name="T5" fmla="*/ 55 h 538"/>
                  <a:gd name="T6" fmla="*/ 111 w 663"/>
                  <a:gd name="T7" fmla="*/ 28 h 538"/>
                  <a:gd name="T8" fmla="*/ 138 w 663"/>
                  <a:gd name="T9" fmla="*/ 41 h 538"/>
                  <a:gd name="T10" fmla="*/ 152 w 663"/>
                  <a:gd name="T11" fmla="*/ 28 h 538"/>
                  <a:gd name="T12" fmla="*/ 193 w 663"/>
                  <a:gd name="T13" fmla="*/ 28 h 538"/>
                  <a:gd name="T14" fmla="*/ 249 w 663"/>
                  <a:gd name="T15" fmla="*/ 41 h 538"/>
                  <a:gd name="T16" fmla="*/ 304 w 663"/>
                  <a:gd name="T17" fmla="*/ 41 h 538"/>
                  <a:gd name="T18" fmla="*/ 345 w 663"/>
                  <a:gd name="T19" fmla="*/ 55 h 538"/>
                  <a:gd name="T20" fmla="*/ 373 w 663"/>
                  <a:gd name="T21" fmla="*/ 28 h 538"/>
                  <a:gd name="T22" fmla="*/ 400 w 663"/>
                  <a:gd name="T23" fmla="*/ 0 h 538"/>
                  <a:gd name="T24" fmla="*/ 442 w 663"/>
                  <a:gd name="T25" fmla="*/ 0 h 538"/>
                  <a:gd name="T26" fmla="*/ 469 w 663"/>
                  <a:gd name="T27" fmla="*/ 0 h 538"/>
                  <a:gd name="T28" fmla="*/ 511 w 663"/>
                  <a:gd name="T29" fmla="*/ 0 h 538"/>
                  <a:gd name="T30" fmla="*/ 538 w 663"/>
                  <a:gd name="T31" fmla="*/ 14 h 538"/>
                  <a:gd name="T32" fmla="*/ 552 w 663"/>
                  <a:gd name="T33" fmla="*/ 28 h 538"/>
                  <a:gd name="T34" fmla="*/ 580 w 663"/>
                  <a:gd name="T35" fmla="*/ 41 h 538"/>
                  <a:gd name="T36" fmla="*/ 607 w 663"/>
                  <a:gd name="T37" fmla="*/ 97 h 538"/>
                  <a:gd name="T38" fmla="*/ 649 w 663"/>
                  <a:gd name="T39" fmla="*/ 166 h 538"/>
                  <a:gd name="T40" fmla="*/ 663 w 663"/>
                  <a:gd name="T41" fmla="*/ 262 h 538"/>
                  <a:gd name="T42" fmla="*/ 663 w 663"/>
                  <a:gd name="T43" fmla="*/ 331 h 538"/>
                  <a:gd name="T44" fmla="*/ 649 w 663"/>
                  <a:gd name="T45" fmla="*/ 386 h 538"/>
                  <a:gd name="T46" fmla="*/ 635 w 663"/>
                  <a:gd name="T47" fmla="*/ 469 h 538"/>
                  <a:gd name="T48" fmla="*/ 607 w 663"/>
                  <a:gd name="T49" fmla="*/ 524 h 538"/>
                  <a:gd name="T50" fmla="*/ 552 w 663"/>
                  <a:gd name="T51" fmla="*/ 538 h 538"/>
                  <a:gd name="T52" fmla="*/ 511 w 663"/>
                  <a:gd name="T53" fmla="*/ 538 h 538"/>
                  <a:gd name="T54" fmla="*/ 456 w 663"/>
                  <a:gd name="T55" fmla="*/ 524 h 538"/>
                  <a:gd name="T56" fmla="*/ 414 w 663"/>
                  <a:gd name="T57" fmla="*/ 511 h 538"/>
                  <a:gd name="T58" fmla="*/ 373 w 663"/>
                  <a:gd name="T59" fmla="*/ 497 h 538"/>
                  <a:gd name="T60" fmla="*/ 331 w 663"/>
                  <a:gd name="T61" fmla="*/ 497 h 538"/>
                  <a:gd name="T62" fmla="*/ 290 w 663"/>
                  <a:gd name="T63" fmla="*/ 497 h 538"/>
                  <a:gd name="T64" fmla="*/ 262 w 663"/>
                  <a:gd name="T65" fmla="*/ 511 h 538"/>
                  <a:gd name="T66" fmla="*/ 221 w 663"/>
                  <a:gd name="T67" fmla="*/ 511 h 538"/>
                  <a:gd name="T68" fmla="*/ 193 w 663"/>
                  <a:gd name="T69" fmla="*/ 524 h 538"/>
                  <a:gd name="T70" fmla="*/ 166 w 663"/>
                  <a:gd name="T71" fmla="*/ 524 h 538"/>
                  <a:gd name="T72" fmla="*/ 124 w 663"/>
                  <a:gd name="T73" fmla="*/ 524 h 538"/>
                  <a:gd name="T74" fmla="*/ 97 w 663"/>
                  <a:gd name="T75" fmla="*/ 524 h 538"/>
                  <a:gd name="T76" fmla="*/ 83 w 663"/>
                  <a:gd name="T77" fmla="*/ 511 h 538"/>
                  <a:gd name="T78" fmla="*/ 55 w 663"/>
                  <a:gd name="T79" fmla="*/ 497 h 538"/>
                  <a:gd name="T80" fmla="*/ 55 w 663"/>
                  <a:gd name="T81" fmla="*/ 483 h 538"/>
                  <a:gd name="T82" fmla="*/ 42 w 663"/>
                  <a:gd name="T83" fmla="*/ 469 h 538"/>
                  <a:gd name="T84" fmla="*/ 28 w 663"/>
                  <a:gd name="T85" fmla="*/ 428 h 538"/>
                  <a:gd name="T86" fmla="*/ 14 w 663"/>
                  <a:gd name="T87" fmla="*/ 359 h 538"/>
                  <a:gd name="T88" fmla="*/ 0 w 663"/>
                  <a:gd name="T89" fmla="*/ 317 h 538"/>
                  <a:gd name="T90" fmla="*/ 0 w 663"/>
                  <a:gd name="T91" fmla="*/ 262 h 538"/>
                  <a:gd name="T92" fmla="*/ 14 w 663"/>
                  <a:gd name="T93" fmla="*/ 207 h 538"/>
                  <a:gd name="T94" fmla="*/ 14 w 663"/>
                  <a:gd name="T95" fmla="*/ 152 h 538"/>
                  <a:gd name="T96" fmla="*/ 28 w 663"/>
                  <a:gd name="T97" fmla="*/ 124 h 538"/>
                  <a:gd name="T98" fmla="*/ 28 w 663"/>
                  <a:gd name="T99" fmla="*/ 124 h 53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63"/>
                  <a:gd name="T151" fmla="*/ 0 h 538"/>
                  <a:gd name="T152" fmla="*/ 663 w 663"/>
                  <a:gd name="T153" fmla="*/ 538 h 53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63" h="538">
                    <a:moveTo>
                      <a:pt x="28" y="124"/>
                    </a:moveTo>
                    <a:lnTo>
                      <a:pt x="28" y="97"/>
                    </a:lnTo>
                    <a:lnTo>
                      <a:pt x="69" y="55"/>
                    </a:lnTo>
                    <a:lnTo>
                      <a:pt x="111" y="28"/>
                    </a:lnTo>
                    <a:lnTo>
                      <a:pt x="138" y="41"/>
                    </a:lnTo>
                    <a:lnTo>
                      <a:pt x="152" y="28"/>
                    </a:lnTo>
                    <a:lnTo>
                      <a:pt x="193" y="28"/>
                    </a:lnTo>
                    <a:lnTo>
                      <a:pt x="249" y="41"/>
                    </a:lnTo>
                    <a:lnTo>
                      <a:pt x="304" y="41"/>
                    </a:lnTo>
                    <a:lnTo>
                      <a:pt x="345" y="55"/>
                    </a:lnTo>
                    <a:lnTo>
                      <a:pt x="373" y="28"/>
                    </a:lnTo>
                    <a:lnTo>
                      <a:pt x="400" y="0"/>
                    </a:lnTo>
                    <a:lnTo>
                      <a:pt x="442" y="0"/>
                    </a:lnTo>
                    <a:lnTo>
                      <a:pt x="469" y="0"/>
                    </a:lnTo>
                    <a:lnTo>
                      <a:pt x="511" y="0"/>
                    </a:lnTo>
                    <a:lnTo>
                      <a:pt x="538" y="14"/>
                    </a:lnTo>
                    <a:lnTo>
                      <a:pt x="552" y="28"/>
                    </a:lnTo>
                    <a:lnTo>
                      <a:pt x="580" y="41"/>
                    </a:lnTo>
                    <a:lnTo>
                      <a:pt x="607" y="97"/>
                    </a:lnTo>
                    <a:lnTo>
                      <a:pt x="649" y="166"/>
                    </a:lnTo>
                    <a:lnTo>
                      <a:pt x="663" y="262"/>
                    </a:lnTo>
                    <a:lnTo>
                      <a:pt x="663" y="331"/>
                    </a:lnTo>
                    <a:lnTo>
                      <a:pt x="649" y="386"/>
                    </a:lnTo>
                    <a:lnTo>
                      <a:pt x="635" y="469"/>
                    </a:lnTo>
                    <a:lnTo>
                      <a:pt x="607" y="524"/>
                    </a:lnTo>
                    <a:lnTo>
                      <a:pt x="552" y="538"/>
                    </a:lnTo>
                    <a:lnTo>
                      <a:pt x="511" y="538"/>
                    </a:lnTo>
                    <a:lnTo>
                      <a:pt x="456" y="524"/>
                    </a:lnTo>
                    <a:lnTo>
                      <a:pt x="414" y="511"/>
                    </a:lnTo>
                    <a:lnTo>
                      <a:pt x="373" y="497"/>
                    </a:lnTo>
                    <a:lnTo>
                      <a:pt x="331" y="497"/>
                    </a:lnTo>
                    <a:lnTo>
                      <a:pt x="290" y="497"/>
                    </a:lnTo>
                    <a:lnTo>
                      <a:pt x="262" y="511"/>
                    </a:lnTo>
                    <a:lnTo>
                      <a:pt x="221" y="511"/>
                    </a:lnTo>
                    <a:lnTo>
                      <a:pt x="193" y="524"/>
                    </a:lnTo>
                    <a:lnTo>
                      <a:pt x="166" y="524"/>
                    </a:lnTo>
                    <a:lnTo>
                      <a:pt x="124" y="524"/>
                    </a:lnTo>
                    <a:lnTo>
                      <a:pt x="97" y="524"/>
                    </a:lnTo>
                    <a:lnTo>
                      <a:pt x="83" y="511"/>
                    </a:lnTo>
                    <a:lnTo>
                      <a:pt x="55" y="497"/>
                    </a:lnTo>
                    <a:lnTo>
                      <a:pt x="55" y="483"/>
                    </a:lnTo>
                    <a:lnTo>
                      <a:pt x="42" y="469"/>
                    </a:lnTo>
                    <a:lnTo>
                      <a:pt x="28" y="428"/>
                    </a:lnTo>
                    <a:lnTo>
                      <a:pt x="14" y="359"/>
                    </a:lnTo>
                    <a:lnTo>
                      <a:pt x="0" y="317"/>
                    </a:lnTo>
                    <a:lnTo>
                      <a:pt x="0" y="262"/>
                    </a:lnTo>
                    <a:lnTo>
                      <a:pt x="14" y="207"/>
                    </a:lnTo>
                    <a:lnTo>
                      <a:pt x="14" y="152"/>
                    </a:lnTo>
                    <a:lnTo>
                      <a:pt x="28" y="124"/>
                    </a:lnTo>
                    <a:close/>
                  </a:path>
                </a:pathLst>
              </a:custGeom>
              <a:solidFill>
                <a:srgbClr val="FFDC99"/>
              </a:solidFill>
              <a:ln w="31750">
                <a:solidFill>
                  <a:srgbClr val="FFDC99"/>
                </a:solidFill>
                <a:round/>
                <a:headEnd/>
                <a:tailEnd/>
              </a:ln>
            </p:spPr>
            <p:txBody>
              <a:bodyPr/>
              <a:lstStyle/>
              <a:p>
                <a:endParaRPr lang="zh-CN" altLang="en-US"/>
              </a:p>
            </p:txBody>
          </p:sp>
          <p:sp>
            <p:nvSpPr>
              <p:cNvPr id="36160" name="Rectangle 18">
                <a:extLst>
                  <a:ext uri="{FF2B5EF4-FFF2-40B4-BE49-F238E27FC236}">
                    <a16:creationId xmlns:a16="http://schemas.microsoft.com/office/drawing/2014/main" id="{8F5BFBB4-4BC8-5648-AA1A-B83088CE9261}"/>
                  </a:ext>
                </a:extLst>
              </p:cNvPr>
              <p:cNvSpPr>
                <a:spLocks noChangeArrowheads="1"/>
              </p:cNvSpPr>
              <p:nvPr/>
            </p:nvSpPr>
            <p:spPr bwMode="auto">
              <a:xfrm>
                <a:off x="1607" y="1290"/>
                <a:ext cx="392"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1400">
                    <a:solidFill>
                      <a:srgbClr val="000000"/>
                    </a:solidFill>
                    <a:latin typeface="Arial" panose="020B0604020202020204" pitchFamily="34" charset="0"/>
                  </a:rPr>
                  <a:t>intranet</a:t>
                </a:r>
                <a:endParaRPr lang="en-GB" altLang="zh-CN">
                  <a:latin typeface="Times" pitchFamily="2" charset="0"/>
                </a:endParaRPr>
              </a:p>
            </p:txBody>
          </p:sp>
          <p:sp>
            <p:nvSpPr>
              <p:cNvPr id="36161" name="Freeform 19">
                <a:extLst>
                  <a:ext uri="{FF2B5EF4-FFF2-40B4-BE49-F238E27FC236}">
                    <a16:creationId xmlns:a16="http://schemas.microsoft.com/office/drawing/2014/main" id="{C8BE4CCC-4A31-4F47-9C85-A725498B4AC0}"/>
                  </a:ext>
                </a:extLst>
              </p:cNvPr>
              <p:cNvSpPr>
                <a:spLocks/>
              </p:cNvSpPr>
              <p:nvPr/>
            </p:nvSpPr>
            <p:spPr bwMode="auto">
              <a:xfrm>
                <a:off x="2070" y="1382"/>
                <a:ext cx="359" cy="358"/>
              </a:xfrm>
              <a:custGeom>
                <a:avLst/>
                <a:gdLst>
                  <a:gd name="T0" fmla="*/ 359 w 359"/>
                  <a:gd name="T1" fmla="*/ 331 h 358"/>
                  <a:gd name="T2" fmla="*/ 331 w 359"/>
                  <a:gd name="T3" fmla="*/ 358 h 358"/>
                  <a:gd name="T4" fmla="*/ 0 w 359"/>
                  <a:gd name="T5" fmla="*/ 27 h 358"/>
                  <a:gd name="T6" fmla="*/ 28 w 359"/>
                  <a:gd name="T7" fmla="*/ 0 h 358"/>
                  <a:gd name="T8" fmla="*/ 359 w 359"/>
                  <a:gd name="T9" fmla="*/ 331 h 358"/>
                  <a:gd name="T10" fmla="*/ 0 60000 65536"/>
                  <a:gd name="T11" fmla="*/ 0 60000 65536"/>
                  <a:gd name="T12" fmla="*/ 0 60000 65536"/>
                  <a:gd name="T13" fmla="*/ 0 60000 65536"/>
                  <a:gd name="T14" fmla="*/ 0 60000 65536"/>
                  <a:gd name="T15" fmla="*/ 0 w 359"/>
                  <a:gd name="T16" fmla="*/ 0 h 358"/>
                  <a:gd name="T17" fmla="*/ 359 w 359"/>
                  <a:gd name="T18" fmla="*/ 358 h 358"/>
                </a:gdLst>
                <a:ahLst/>
                <a:cxnLst>
                  <a:cxn ang="T10">
                    <a:pos x="T0" y="T1"/>
                  </a:cxn>
                  <a:cxn ang="T11">
                    <a:pos x="T2" y="T3"/>
                  </a:cxn>
                  <a:cxn ang="T12">
                    <a:pos x="T4" y="T5"/>
                  </a:cxn>
                  <a:cxn ang="T13">
                    <a:pos x="T6" y="T7"/>
                  </a:cxn>
                  <a:cxn ang="T14">
                    <a:pos x="T8" y="T9"/>
                  </a:cxn>
                </a:cxnLst>
                <a:rect l="T15" t="T16" r="T17" b="T18"/>
                <a:pathLst>
                  <a:path w="359" h="358">
                    <a:moveTo>
                      <a:pt x="359" y="331"/>
                    </a:moveTo>
                    <a:lnTo>
                      <a:pt x="331" y="358"/>
                    </a:lnTo>
                    <a:lnTo>
                      <a:pt x="0" y="27"/>
                    </a:lnTo>
                    <a:lnTo>
                      <a:pt x="28" y="0"/>
                    </a:lnTo>
                    <a:lnTo>
                      <a:pt x="359" y="331"/>
                    </a:lnTo>
                    <a:close/>
                  </a:path>
                </a:pathLst>
              </a:custGeom>
              <a:solidFill>
                <a:srgbClr val="FFDC99"/>
              </a:solidFill>
              <a:ln w="31750">
                <a:solidFill>
                  <a:srgbClr val="FFDC99"/>
                </a:solidFill>
                <a:round/>
                <a:headEnd/>
                <a:tailEnd/>
              </a:ln>
            </p:spPr>
            <p:txBody>
              <a:bodyPr/>
              <a:lstStyle/>
              <a:p>
                <a:endParaRPr lang="zh-CN" altLang="en-US"/>
              </a:p>
            </p:txBody>
          </p:sp>
          <p:sp>
            <p:nvSpPr>
              <p:cNvPr id="36162" name="Freeform 20">
                <a:extLst>
                  <a:ext uri="{FF2B5EF4-FFF2-40B4-BE49-F238E27FC236}">
                    <a16:creationId xmlns:a16="http://schemas.microsoft.com/office/drawing/2014/main" id="{CFB14A0B-02C5-8645-A258-834628787CD2}"/>
                  </a:ext>
                </a:extLst>
              </p:cNvPr>
              <p:cNvSpPr>
                <a:spLocks/>
              </p:cNvSpPr>
              <p:nvPr/>
            </p:nvSpPr>
            <p:spPr bwMode="auto">
              <a:xfrm>
                <a:off x="2733" y="1299"/>
                <a:ext cx="2469" cy="2083"/>
              </a:xfrm>
              <a:custGeom>
                <a:avLst/>
                <a:gdLst>
                  <a:gd name="T0" fmla="*/ 2428 w 2469"/>
                  <a:gd name="T1" fmla="*/ 0 h 2083"/>
                  <a:gd name="T2" fmla="*/ 2469 w 2469"/>
                  <a:gd name="T3" fmla="*/ 55 h 2083"/>
                  <a:gd name="T4" fmla="*/ 41 w 2469"/>
                  <a:gd name="T5" fmla="*/ 2083 h 2083"/>
                  <a:gd name="T6" fmla="*/ 0 w 2469"/>
                  <a:gd name="T7" fmla="*/ 2042 h 2083"/>
                  <a:gd name="T8" fmla="*/ 2428 w 2469"/>
                  <a:gd name="T9" fmla="*/ 0 h 2083"/>
                  <a:gd name="T10" fmla="*/ 0 60000 65536"/>
                  <a:gd name="T11" fmla="*/ 0 60000 65536"/>
                  <a:gd name="T12" fmla="*/ 0 60000 65536"/>
                  <a:gd name="T13" fmla="*/ 0 60000 65536"/>
                  <a:gd name="T14" fmla="*/ 0 60000 65536"/>
                  <a:gd name="T15" fmla="*/ 0 w 2469"/>
                  <a:gd name="T16" fmla="*/ 0 h 2083"/>
                  <a:gd name="T17" fmla="*/ 2469 w 2469"/>
                  <a:gd name="T18" fmla="*/ 2083 h 2083"/>
                </a:gdLst>
                <a:ahLst/>
                <a:cxnLst>
                  <a:cxn ang="T10">
                    <a:pos x="T0" y="T1"/>
                  </a:cxn>
                  <a:cxn ang="T11">
                    <a:pos x="T2" y="T3"/>
                  </a:cxn>
                  <a:cxn ang="T12">
                    <a:pos x="T4" y="T5"/>
                  </a:cxn>
                  <a:cxn ang="T13">
                    <a:pos x="T6" y="T7"/>
                  </a:cxn>
                  <a:cxn ang="T14">
                    <a:pos x="T8" y="T9"/>
                  </a:cxn>
                </a:cxnLst>
                <a:rect l="T15" t="T16" r="T17" b="T18"/>
                <a:pathLst>
                  <a:path w="2469" h="2083">
                    <a:moveTo>
                      <a:pt x="2428" y="0"/>
                    </a:moveTo>
                    <a:lnTo>
                      <a:pt x="2469" y="55"/>
                    </a:lnTo>
                    <a:lnTo>
                      <a:pt x="41" y="2083"/>
                    </a:lnTo>
                    <a:lnTo>
                      <a:pt x="0" y="2042"/>
                    </a:lnTo>
                    <a:lnTo>
                      <a:pt x="2428" y="0"/>
                    </a:lnTo>
                    <a:close/>
                  </a:path>
                </a:pathLst>
              </a:custGeom>
              <a:solidFill>
                <a:srgbClr val="FFDC99"/>
              </a:solidFill>
              <a:ln w="31750">
                <a:solidFill>
                  <a:srgbClr val="FFDC99"/>
                </a:solidFill>
                <a:round/>
                <a:headEnd/>
                <a:tailEnd/>
              </a:ln>
            </p:spPr>
            <p:txBody>
              <a:bodyPr/>
              <a:lstStyle/>
              <a:p>
                <a:endParaRPr lang="zh-CN" altLang="en-US"/>
              </a:p>
            </p:txBody>
          </p:sp>
          <p:sp>
            <p:nvSpPr>
              <p:cNvPr id="36163" name="Freeform 21">
                <a:extLst>
                  <a:ext uri="{FF2B5EF4-FFF2-40B4-BE49-F238E27FC236}">
                    <a16:creationId xmlns:a16="http://schemas.microsoft.com/office/drawing/2014/main" id="{924E228A-C113-C342-AB6F-9501732C4BCE}"/>
                  </a:ext>
                </a:extLst>
              </p:cNvPr>
              <p:cNvSpPr>
                <a:spLocks/>
              </p:cNvSpPr>
              <p:nvPr/>
            </p:nvSpPr>
            <p:spPr bwMode="auto">
              <a:xfrm>
                <a:off x="4030" y="885"/>
                <a:ext cx="855" cy="510"/>
              </a:xfrm>
              <a:custGeom>
                <a:avLst/>
                <a:gdLst>
                  <a:gd name="T0" fmla="*/ 27 w 855"/>
                  <a:gd name="T1" fmla="*/ 124 h 510"/>
                  <a:gd name="T2" fmla="*/ 41 w 855"/>
                  <a:gd name="T3" fmla="*/ 83 h 510"/>
                  <a:gd name="T4" fmla="*/ 82 w 855"/>
                  <a:gd name="T5" fmla="*/ 55 h 510"/>
                  <a:gd name="T6" fmla="*/ 138 w 855"/>
                  <a:gd name="T7" fmla="*/ 27 h 510"/>
                  <a:gd name="T8" fmla="*/ 179 w 855"/>
                  <a:gd name="T9" fmla="*/ 41 h 510"/>
                  <a:gd name="T10" fmla="*/ 207 w 855"/>
                  <a:gd name="T11" fmla="*/ 27 h 510"/>
                  <a:gd name="T12" fmla="*/ 262 w 855"/>
                  <a:gd name="T13" fmla="*/ 27 h 510"/>
                  <a:gd name="T14" fmla="*/ 317 w 855"/>
                  <a:gd name="T15" fmla="*/ 41 h 510"/>
                  <a:gd name="T16" fmla="*/ 386 w 855"/>
                  <a:gd name="T17" fmla="*/ 41 h 510"/>
                  <a:gd name="T18" fmla="*/ 455 w 855"/>
                  <a:gd name="T19" fmla="*/ 41 h 510"/>
                  <a:gd name="T20" fmla="*/ 483 w 855"/>
                  <a:gd name="T21" fmla="*/ 27 h 510"/>
                  <a:gd name="T22" fmla="*/ 510 w 855"/>
                  <a:gd name="T23" fmla="*/ 14 h 510"/>
                  <a:gd name="T24" fmla="*/ 565 w 855"/>
                  <a:gd name="T25" fmla="*/ 0 h 510"/>
                  <a:gd name="T26" fmla="*/ 607 w 855"/>
                  <a:gd name="T27" fmla="*/ 0 h 510"/>
                  <a:gd name="T28" fmla="*/ 648 w 855"/>
                  <a:gd name="T29" fmla="*/ 0 h 510"/>
                  <a:gd name="T30" fmla="*/ 690 w 855"/>
                  <a:gd name="T31" fmla="*/ 14 h 510"/>
                  <a:gd name="T32" fmla="*/ 703 w 855"/>
                  <a:gd name="T33" fmla="*/ 27 h 510"/>
                  <a:gd name="T34" fmla="*/ 745 w 855"/>
                  <a:gd name="T35" fmla="*/ 41 h 510"/>
                  <a:gd name="T36" fmla="*/ 786 w 855"/>
                  <a:gd name="T37" fmla="*/ 83 h 510"/>
                  <a:gd name="T38" fmla="*/ 841 w 855"/>
                  <a:gd name="T39" fmla="*/ 165 h 510"/>
                  <a:gd name="T40" fmla="*/ 855 w 855"/>
                  <a:gd name="T41" fmla="*/ 248 h 510"/>
                  <a:gd name="T42" fmla="*/ 855 w 855"/>
                  <a:gd name="T43" fmla="*/ 317 h 510"/>
                  <a:gd name="T44" fmla="*/ 841 w 855"/>
                  <a:gd name="T45" fmla="*/ 359 h 510"/>
                  <a:gd name="T46" fmla="*/ 828 w 855"/>
                  <a:gd name="T47" fmla="*/ 455 h 510"/>
                  <a:gd name="T48" fmla="*/ 772 w 855"/>
                  <a:gd name="T49" fmla="*/ 497 h 510"/>
                  <a:gd name="T50" fmla="*/ 717 w 855"/>
                  <a:gd name="T51" fmla="*/ 510 h 510"/>
                  <a:gd name="T52" fmla="*/ 662 w 855"/>
                  <a:gd name="T53" fmla="*/ 497 h 510"/>
                  <a:gd name="T54" fmla="*/ 593 w 855"/>
                  <a:gd name="T55" fmla="*/ 497 h 510"/>
                  <a:gd name="T56" fmla="*/ 538 w 855"/>
                  <a:gd name="T57" fmla="*/ 483 h 510"/>
                  <a:gd name="T58" fmla="*/ 483 w 855"/>
                  <a:gd name="T59" fmla="*/ 469 h 510"/>
                  <a:gd name="T60" fmla="*/ 427 w 855"/>
                  <a:gd name="T61" fmla="*/ 469 h 510"/>
                  <a:gd name="T62" fmla="*/ 372 w 855"/>
                  <a:gd name="T63" fmla="*/ 469 h 510"/>
                  <a:gd name="T64" fmla="*/ 331 w 855"/>
                  <a:gd name="T65" fmla="*/ 483 h 510"/>
                  <a:gd name="T66" fmla="*/ 289 w 855"/>
                  <a:gd name="T67" fmla="*/ 483 h 510"/>
                  <a:gd name="T68" fmla="*/ 248 w 855"/>
                  <a:gd name="T69" fmla="*/ 497 h 510"/>
                  <a:gd name="T70" fmla="*/ 207 w 855"/>
                  <a:gd name="T71" fmla="*/ 497 h 510"/>
                  <a:gd name="T72" fmla="*/ 165 w 855"/>
                  <a:gd name="T73" fmla="*/ 497 h 510"/>
                  <a:gd name="T74" fmla="*/ 138 w 855"/>
                  <a:gd name="T75" fmla="*/ 497 h 510"/>
                  <a:gd name="T76" fmla="*/ 96 w 855"/>
                  <a:gd name="T77" fmla="*/ 483 h 510"/>
                  <a:gd name="T78" fmla="*/ 82 w 855"/>
                  <a:gd name="T79" fmla="*/ 469 h 510"/>
                  <a:gd name="T80" fmla="*/ 69 w 855"/>
                  <a:gd name="T81" fmla="*/ 455 h 510"/>
                  <a:gd name="T82" fmla="*/ 55 w 855"/>
                  <a:gd name="T83" fmla="*/ 441 h 510"/>
                  <a:gd name="T84" fmla="*/ 41 w 855"/>
                  <a:gd name="T85" fmla="*/ 400 h 510"/>
                  <a:gd name="T86" fmla="*/ 13 w 855"/>
                  <a:gd name="T87" fmla="*/ 345 h 510"/>
                  <a:gd name="T88" fmla="*/ 13 w 855"/>
                  <a:gd name="T89" fmla="*/ 290 h 510"/>
                  <a:gd name="T90" fmla="*/ 0 w 855"/>
                  <a:gd name="T91" fmla="*/ 248 h 510"/>
                  <a:gd name="T92" fmla="*/ 13 w 855"/>
                  <a:gd name="T93" fmla="*/ 193 h 510"/>
                  <a:gd name="T94" fmla="*/ 13 w 855"/>
                  <a:gd name="T95" fmla="*/ 152 h 510"/>
                  <a:gd name="T96" fmla="*/ 27 w 855"/>
                  <a:gd name="T97" fmla="*/ 124 h 510"/>
                  <a:gd name="T98" fmla="*/ 27 w 855"/>
                  <a:gd name="T99" fmla="*/ 124 h 51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5"/>
                  <a:gd name="T151" fmla="*/ 0 h 510"/>
                  <a:gd name="T152" fmla="*/ 855 w 855"/>
                  <a:gd name="T153" fmla="*/ 510 h 51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5" h="510">
                    <a:moveTo>
                      <a:pt x="27" y="124"/>
                    </a:moveTo>
                    <a:lnTo>
                      <a:pt x="41" y="83"/>
                    </a:lnTo>
                    <a:lnTo>
                      <a:pt x="82" y="55"/>
                    </a:lnTo>
                    <a:lnTo>
                      <a:pt x="138" y="27"/>
                    </a:lnTo>
                    <a:lnTo>
                      <a:pt x="179" y="41"/>
                    </a:lnTo>
                    <a:lnTo>
                      <a:pt x="207" y="27"/>
                    </a:lnTo>
                    <a:lnTo>
                      <a:pt x="262" y="27"/>
                    </a:lnTo>
                    <a:lnTo>
                      <a:pt x="317" y="41"/>
                    </a:lnTo>
                    <a:lnTo>
                      <a:pt x="386" y="41"/>
                    </a:lnTo>
                    <a:lnTo>
                      <a:pt x="455" y="41"/>
                    </a:lnTo>
                    <a:lnTo>
                      <a:pt x="483" y="27"/>
                    </a:lnTo>
                    <a:lnTo>
                      <a:pt x="510" y="14"/>
                    </a:lnTo>
                    <a:lnTo>
                      <a:pt x="565" y="0"/>
                    </a:lnTo>
                    <a:lnTo>
                      <a:pt x="607" y="0"/>
                    </a:lnTo>
                    <a:lnTo>
                      <a:pt x="648" y="0"/>
                    </a:lnTo>
                    <a:lnTo>
                      <a:pt x="690" y="14"/>
                    </a:lnTo>
                    <a:lnTo>
                      <a:pt x="703" y="27"/>
                    </a:lnTo>
                    <a:lnTo>
                      <a:pt x="745" y="41"/>
                    </a:lnTo>
                    <a:lnTo>
                      <a:pt x="786" y="83"/>
                    </a:lnTo>
                    <a:lnTo>
                      <a:pt x="841" y="165"/>
                    </a:lnTo>
                    <a:lnTo>
                      <a:pt x="855" y="248"/>
                    </a:lnTo>
                    <a:lnTo>
                      <a:pt x="855" y="317"/>
                    </a:lnTo>
                    <a:lnTo>
                      <a:pt x="841" y="359"/>
                    </a:lnTo>
                    <a:lnTo>
                      <a:pt x="828" y="455"/>
                    </a:lnTo>
                    <a:lnTo>
                      <a:pt x="772" y="497"/>
                    </a:lnTo>
                    <a:lnTo>
                      <a:pt x="717" y="510"/>
                    </a:lnTo>
                    <a:lnTo>
                      <a:pt x="662" y="497"/>
                    </a:lnTo>
                    <a:lnTo>
                      <a:pt x="593" y="497"/>
                    </a:lnTo>
                    <a:lnTo>
                      <a:pt x="538" y="483"/>
                    </a:lnTo>
                    <a:lnTo>
                      <a:pt x="483" y="469"/>
                    </a:lnTo>
                    <a:lnTo>
                      <a:pt x="427" y="469"/>
                    </a:lnTo>
                    <a:lnTo>
                      <a:pt x="372" y="469"/>
                    </a:lnTo>
                    <a:lnTo>
                      <a:pt x="331" y="483"/>
                    </a:lnTo>
                    <a:lnTo>
                      <a:pt x="289" y="483"/>
                    </a:lnTo>
                    <a:lnTo>
                      <a:pt x="248" y="497"/>
                    </a:lnTo>
                    <a:lnTo>
                      <a:pt x="207" y="497"/>
                    </a:lnTo>
                    <a:lnTo>
                      <a:pt x="165" y="497"/>
                    </a:lnTo>
                    <a:lnTo>
                      <a:pt x="138" y="497"/>
                    </a:lnTo>
                    <a:lnTo>
                      <a:pt x="96" y="483"/>
                    </a:lnTo>
                    <a:lnTo>
                      <a:pt x="82" y="469"/>
                    </a:lnTo>
                    <a:lnTo>
                      <a:pt x="69" y="455"/>
                    </a:lnTo>
                    <a:lnTo>
                      <a:pt x="55" y="441"/>
                    </a:lnTo>
                    <a:lnTo>
                      <a:pt x="41" y="400"/>
                    </a:lnTo>
                    <a:lnTo>
                      <a:pt x="13" y="345"/>
                    </a:lnTo>
                    <a:lnTo>
                      <a:pt x="13" y="290"/>
                    </a:lnTo>
                    <a:lnTo>
                      <a:pt x="0" y="248"/>
                    </a:lnTo>
                    <a:lnTo>
                      <a:pt x="13" y="193"/>
                    </a:lnTo>
                    <a:lnTo>
                      <a:pt x="13" y="152"/>
                    </a:lnTo>
                    <a:lnTo>
                      <a:pt x="27" y="124"/>
                    </a:lnTo>
                    <a:close/>
                  </a:path>
                </a:pathLst>
              </a:custGeom>
              <a:solidFill>
                <a:srgbClr val="FFDC99"/>
              </a:solidFill>
              <a:ln w="31750">
                <a:solidFill>
                  <a:srgbClr val="FFDC99"/>
                </a:solidFill>
                <a:round/>
                <a:headEnd/>
                <a:tailEnd/>
              </a:ln>
            </p:spPr>
            <p:txBody>
              <a:bodyPr/>
              <a:lstStyle/>
              <a:p>
                <a:endParaRPr lang="zh-CN" altLang="en-US"/>
              </a:p>
            </p:txBody>
          </p:sp>
          <p:sp>
            <p:nvSpPr>
              <p:cNvPr id="36164" name="Freeform 22">
                <a:extLst>
                  <a:ext uri="{FF2B5EF4-FFF2-40B4-BE49-F238E27FC236}">
                    <a16:creationId xmlns:a16="http://schemas.microsoft.com/office/drawing/2014/main" id="{913AEC68-D24E-874B-A1B1-D42669C6B44E}"/>
                  </a:ext>
                </a:extLst>
              </p:cNvPr>
              <p:cNvSpPr>
                <a:spLocks/>
              </p:cNvSpPr>
              <p:nvPr/>
            </p:nvSpPr>
            <p:spPr bwMode="auto">
              <a:xfrm>
                <a:off x="2112" y="1561"/>
                <a:ext cx="662" cy="400"/>
              </a:xfrm>
              <a:custGeom>
                <a:avLst/>
                <a:gdLst>
                  <a:gd name="T0" fmla="*/ 27 w 662"/>
                  <a:gd name="T1" fmla="*/ 96 h 400"/>
                  <a:gd name="T2" fmla="*/ 41 w 662"/>
                  <a:gd name="T3" fmla="*/ 69 h 400"/>
                  <a:gd name="T4" fmla="*/ 69 w 662"/>
                  <a:gd name="T5" fmla="*/ 41 h 400"/>
                  <a:gd name="T6" fmla="*/ 110 w 662"/>
                  <a:gd name="T7" fmla="*/ 27 h 400"/>
                  <a:gd name="T8" fmla="*/ 138 w 662"/>
                  <a:gd name="T9" fmla="*/ 27 h 400"/>
                  <a:gd name="T10" fmla="*/ 165 w 662"/>
                  <a:gd name="T11" fmla="*/ 27 h 400"/>
                  <a:gd name="T12" fmla="*/ 193 w 662"/>
                  <a:gd name="T13" fmla="*/ 27 h 400"/>
                  <a:gd name="T14" fmla="*/ 248 w 662"/>
                  <a:gd name="T15" fmla="*/ 41 h 400"/>
                  <a:gd name="T16" fmla="*/ 303 w 662"/>
                  <a:gd name="T17" fmla="*/ 41 h 400"/>
                  <a:gd name="T18" fmla="*/ 345 w 662"/>
                  <a:gd name="T19" fmla="*/ 41 h 400"/>
                  <a:gd name="T20" fmla="*/ 372 w 662"/>
                  <a:gd name="T21" fmla="*/ 27 h 400"/>
                  <a:gd name="T22" fmla="*/ 400 w 662"/>
                  <a:gd name="T23" fmla="*/ 14 h 400"/>
                  <a:gd name="T24" fmla="*/ 441 w 662"/>
                  <a:gd name="T25" fmla="*/ 0 h 400"/>
                  <a:gd name="T26" fmla="*/ 483 w 662"/>
                  <a:gd name="T27" fmla="*/ 0 h 400"/>
                  <a:gd name="T28" fmla="*/ 510 w 662"/>
                  <a:gd name="T29" fmla="*/ 14 h 400"/>
                  <a:gd name="T30" fmla="*/ 538 w 662"/>
                  <a:gd name="T31" fmla="*/ 14 h 400"/>
                  <a:gd name="T32" fmla="*/ 552 w 662"/>
                  <a:gd name="T33" fmla="*/ 27 h 400"/>
                  <a:gd name="T34" fmla="*/ 579 w 662"/>
                  <a:gd name="T35" fmla="*/ 41 h 400"/>
                  <a:gd name="T36" fmla="*/ 621 w 662"/>
                  <a:gd name="T37" fmla="*/ 69 h 400"/>
                  <a:gd name="T38" fmla="*/ 648 w 662"/>
                  <a:gd name="T39" fmla="*/ 124 h 400"/>
                  <a:gd name="T40" fmla="*/ 662 w 662"/>
                  <a:gd name="T41" fmla="*/ 207 h 400"/>
                  <a:gd name="T42" fmla="*/ 662 w 662"/>
                  <a:gd name="T43" fmla="*/ 248 h 400"/>
                  <a:gd name="T44" fmla="*/ 662 w 662"/>
                  <a:gd name="T45" fmla="*/ 290 h 400"/>
                  <a:gd name="T46" fmla="*/ 634 w 662"/>
                  <a:gd name="T47" fmla="*/ 359 h 400"/>
                  <a:gd name="T48" fmla="*/ 607 w 662"/>
                  <a:gd name="T49" fmla="*/ 386 h 400"/>
                  <a:gd name="T50" fmla="*/ 565 w 662"/>
                  <a:gd name="T51" fmla="*/ 400 h 400"/>
                  <a:gd name="T52" fmla="*/ 510 w 662"/>
                  <a:gd name="T53" fmla="*/ 400 h 400"/>
                  <a:gd name="T54" fmla="*/ 469 w 662"/>
                  <a:gd name="T55" fmla="*/ 386 h 400"/>
                  <a:gd name="T56" fmla="*/ 414 w 662"/>
                  <a:gd name="T57" fmla="*/ 386 h 400"/>
                  <a:gd name="T58" fmla="*/ 372 w 662"/>
                  <a:gd name="T59" fmla="*/ 372 h 400"/>
                  <a:gd name="T60" fmla="*/ 331 w 662"/>
                  <a:gd name="T61" fmla="*/ 372 h 400"/>
                  <a:gd name="T62" fmla="*/ 289 w 662"/>
                  <a:gd name="T63" fmla="*/ 372 h 400"/>
                  <a:gd name="T64" fmla="*/ 262 w 662"/>
                  <a:gd name="T65" fmla="*/ 372 h 400"/>
                  <a:gd name="T66" fmla="*/ 221 w 662"/>
                  <a:gd name="T67" fmla="*/ 386 h 400"/>
                  <a:gd name="T68" fmla="*/ 193 w 662"/>
                  <a:gd name="T69" fmla="*/ 386 h 400"/>
                  <a:gd name="T70" fmla="*/ 165 w 662"/>
                  <a:gd name="T71" fmla="*/ 386 h 400"/>
                  <a:gd name="T72" fmla="*/ 138 w 662"/>
                  <a:gd name="T73" fmla="*/ 386 h 400"/>
                  <a:gd name="T74" fmla="*/ 110 w 662"/>
                  <a:gd name="T75" fmla="*/ 386 h 400"/>
                  <a:gd name="T76" fmla="*/ 83 w 662"/>
                  <a:gd name="T77" fmla="*/ 386 h 400"/>
                  <a:gd name="T78" fmla="*/ 55 w 662"/>
                  <a:gd name="T79" fmla="*/ 372 h 400"/>
                  <a:gd name="T80" fmla="*/ 55 w 662"/>
                  <a:gd name="T81" fmla="*/ 359 h 400"/>
                  <a:gd name="T82" fmla="*/ 41 w 662"/>
                  <a:gd name="T83" fmla="*/ 345 h 400"/>
                  <a:gd name="T84" fmla="*/ 27 w 662"/>
                  <a:gd name="T85" fmla="*/ 317 h 400"/>
                  <a:gd name="T86" fmla="*/ 14 w 662"/>
                  <a:gd name="T87" fmla="*/ 276 h 400"/>
                  <a:gd name="T88" fmla="*/ 14 w 662"/>
                  <a:gd name="T89" fmla="*/ 234 h 400"/>
                  <a:gd name="T90" fmla="*/ 0 w 662"/>
                  <a:gd name="T91" fmla="*/ 193 h 400"/>
                  <a:gd name="T92" fmla="*/ 14 w 662"/>
                  <a:gd name="T93" fmla="*/ 165 h 400"/>
                  <a:gd name="T94" fmla="*/ 14 w 662"/>
                  <a:gd name="T95" fmla="*/ 124 h 400"/>
                  <a:gd name="T96" fmla="*/ 27 w 662"/>
                  <a:gd name="T97" fmla="*/ 96 h 400"/>
                  <a:gd name="T98" fmla="*/ 27 w 662"/>
                  <a:gd name="T99" fmla="*/ 96 h 4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62"/>
                  <a:gd name="T151" fmla="*/ 0 h 400"/>
                  <a:gd name="T152" fmla="*/ 662 w 662"/>
                  <a:gd name="T153" fmla="*/ 400 h 4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62" h="400">
                    <a:moveTo>
                      <a:pt x="27" y="96"/>
                    </a:moveTo>
                    <a:lnTo>
                      <a:pt x="41" y="69"/>
                    </a:lnTo>
                    <a:lnTo>
                      <a:pt x="69" y="41"/>
                    </a:lnTo>
                    <a:lnTo>
                      <a:pt x="110" y="27"/>
                    </a:lnTo>
                    <a:lnTo>
                      <a:pt x="138" y="27"/>
                    </a:lnTo>
                    <a:lnTo>
                      <a:pt x="165" y="27"/>
                    </a:lnTo>
                    <a:lnTo>
                      <a:pt x="193" y="27"/>
                    </a:lnTo>
                    <a:lnTo>
                      <a:pt x="248" y="41"/>
                    </a:lnTo>
                    <a:lnTo>
                      <a:pt x="303" y="41"/>
                    </a:lnTo>
                    <a:lnTo>
                      <a:pt x="345" y="41"/>
                    </a:lnTo>
                    <a:lnTo>
                      <a:pt x="372" y="27"/>
                    </a:lnTo>
                    <a:lnTo>
                      <a:pt x="400" y="14"/>
                    </a:lnTo>
                    <a:lnTo>
                      <a:pt x="441" y="0"/>
                    </a:lnTo>
                    <a:lnTo>
                      <a:pt x="483" y="0"/>
                    </a:lnTo>
                    <a:lnTo>
                      <a:pt x="510" y="14"/>
                    </a:lnTo>
                    <a:lnTo>
                      <a:pt x="538" y="14"/>
                    </a:lnTo>
                    <a:lnTo>
                      <a:pt x="552" y="27"/>
                    </a:lnTo>
                    <a:lnTo>
                      <a:pt x="579" y="41"/>
                    </a:lnTo>
                    <a:lnTo>
                      <a:pt x="621" y="69"/>
                    </a:lnTo>
                    <a:lnTo>
                      <a:pt x="648" y="124"/>
                    </a:lnTo>
                    <a:lnTo>
                      <a:pt x="662" y="207"/>
                    </a:lnTo>
                    <a:lnTo>
                      <a:pt x="662" y="248"/>
                    </a:lnTo>
                    <a:lnTo>
                      <a:pt x="662" y="290"/>
                    </a:lnTo>
                    <a:lnTo>
                      <a:pt x="634" y="359"/>
                    </a:lnTo>
                    <a:lnTo>
                      <a:pt x="607" y="386"/>
                    </a:lnTo>
                    <a:lnTo>
                      <a:pt x="565" y="400"/>
                    </a:lnTo>
                    <a:lnTo>
                      <a:pt x="510" y="400"/>
                    </a:lnTo>
                    <a:lnTo>
                      <a:pt x="469" y="386"/>
                    </a:lnTo>
                    <a:lnTo>
                      <a:pt x="414" y="386"/>
                    </a:lnTo>
                    <a:lnTo>
                      <a:pt x="372" y="372"/>
                    </a:lnTo>
                    <a:lnTo>
                      <a:pt x="331" y="372"/>
                    </a:lnTo>
                    <a:lnTo>
                      <a:pt x="289" y="372"/>
                    </a:lnTo>
                    <a:lnTo>
                      <a:pt x="262" y="372"/>
                    </a:lnTo>
                    <a:lnTo>
                      <a:pt x="221" y="386"/>
                    </a:lnTo>
                    <a:lnTo>
                      <a:pt x="193" y="386"/>
                    </a:lnTo>
                    <a:lnTo>
                      <a:pt x="165" y="386"/>
                    </a:lnTo>
                    <a:lnTo>
                      <a:pt x="138" y="386"/>
                    </a:lnTo>
                    <a:lnTo>
                      <a:pt x="110" y="386"/>
                    </a:lnTo>
                    <a:lnTo>
                      <a:pt x="83" y="386"/>
                    </a:lnTo>
                    <a:lnTo>
                      <a:pt x="55" y="372"/>
                    </a:lnTo>
                    <a:lnTo>
                      <a:pt x="55" y="359"/>
                    </a:lnTo>
                    <a:lnTo>
                      <a:pt x="41" y="345"/>
                    </a:lnTo>
                    <a:lnTo>
                      <a:pt x="27" y="317"/>
                    </a:lnTo>
                    <a:lnTo>
                      <a:pt x="14" y="276"/>
                    </a:lnTo>
                    <a:lnTo>
                      <a:pt x="14" y="234"/>
                    </a:lnTo>
                    <a:lnTo>
                      <a:pt x="0" y="193"/>
                    </a:lnTo>
                    <a:lnTo>
                      <a:pt x="14" y="165"/>
                    </a:lnTo>
                    <a:lnTo>
                      <a:pt x="14" y="124"/>
                    </a:lnTo>
                    <a:lnTo>
                      <a:pt x="27" y="96"/>
                    </a:lnTo>
                    <a:close/>
                  </a:path>
                </a:pathLst>
              </a:custGeom>
              <a:solidFill>
                <a:srgbClr val="FFDC99"/>
              </a:solidFill>
              <a:ln w="31750">
                <a:solidFill>
                  <a:srgbClr val="FFDC99"/>
                </a:solidFill>
                <a:round/>
                <a:headEnd/>
                <a:tailEnd/>
              </a:ln>
            </p:spPr>
            <p:txBody>
              <a:bodyPr/>
              <a:lstStyle/>
              <a:p>
                <a:endParaRPr lang="zh-CN" altLang="en-US"/>
              </a:p>
            </p:txBody>
          </p:sp>
          <p:sp>
            <p:nvSpPr>
              <p:cNvPr id="36165" name="Freeform 23">
                <a:extLst>
                  <a:ext uri="{FF2B5EF4-FFF2-40B4-BE49-F238E27FC236}">
                    <a16:creationId xmlns:a16="http://schemas.microsoft.com/office/drawing/2014/main" id="{D023E58B-5CA1-734B-B228-135F35BBAA36}"/>
                  </a:ext>
                </a:extLst>
              </p:cNvPr>
              <p:cNvSpPr>
                <a:spLocks/>
              </p:cNvSpPr>
              <p:nvPr/>
            </p:nvSpPr>
            <p:spPr bwMode="auto">
              <a:xfrm>
                <a:off x="1463" y="2002"/>
                <a:ext cx="649" cy="401"/>
              </a:xfrm>
              <a:custGeom>
                <a:avLst/>
                <a:gdLst>
                  <a:gd name="T0" fmla="*/ 14 w 649"/>
                  <a:gd name="T1" fmla="*/ 97 h 401"/>
                  <a:gd name="T2" fmla="*/ 28 w 649"/>
                  <a:gd name="T3" fmla="*/ 69 h 401"/>
                  <a:gd name="T4" fmla="*/ 55 w 649"/>
                  <a:gd name="T5" fmla="*/ 42 h 401"/>
                  <a:gd name="T6" fmla="*/ 97 w 649"/>
                  <a:gd name="T7" fmla="*/ 28 h 401"/>
                  <a:gd name="T8" fmla="*/ 124 w 649"/>
                  <a:gd name="T9" fmla="*/ 28 h 401"/>
                  <a:gd name="T10" fmla="*/ 152 w 649"/>
                  <a:gd name="T11" fmla="*/ 28 h 401"/>
                  <a:gd name="T12" fmla="*/ 193 w 649"/>
                  <a:gd name="T13" fmla="*/ 28 h 401"/>
                  <a:gd name="T14" fmla="*/ 235 w 649"/>
                  <a:gd name="T15" fmla="*/ 28 h 401"/>
                  <a:gd name="T16" fmla="*/ 290 w 649"/>
                  <a:gd name="T17" fmla="*/ 42 h 401"/>
                  <a:gd name="T18" fmla="*/ 345 w 649"/>
                  <a:gd name="T19" fmla="*/ 42 h 401"/>
                  <a:gd name="T20" fmla="*/ 373 w 649"/>
                  <a:gd name="T21" fmla="*/ 28 h 401"/>
                  <a:gd name="T22" fmla="*/ 387 w 649"/>
                  <a:gd name="T23" fmla="*/ 0 h 401"/>
                  <a:gd name="T24" fmla="*/ 428 w 649"/>
                  <a:gd name="T25" fmla="*/ 0 h 401"/>
                  <a:gd name="T26" fmla="*/ 469 w 649"/>
                  <a:gd name="T27" fmla="*/ 0 h 401"/>
                  <a:gd name="T28" fmla="*/ 497 w 649"/>
                  <a:gd name="T29" fmla="*/ 0 h 401"/>
                  <a:gd name="T30" fmla="*/ 525 w 649"/>
                  <a:gd name="T31" fmla="*/ 14 h 401"/>
                  <a:gd name="T32" fmla="*/ 538 w 649"/>
                  <a:gd name="T33" fmla="*/ 28 h 401"/>
                  <a:gd name="T34" fmla="*/ 566 w 649"/>
                  <a:gd name="T35" fmla="*/ 42 h 401"/>
                  <a:gd name="T36" fmla="*/ 607 w 649"/>
                  <a:gd name="T37" fmla="*/ 69 h 401"/>
                  <a:gd name="T38" fmla="*/ 635 w 649"/>
                  <a:gd name="T39" fmla="*/ 125 h 401"/>
                  <a:gd name="T40" fmla="*/ 649 w 649"/>
                  <a:gd name="T41" fmla="*/ 194 h 401"/>
                  <a:gd name="T42" fmla="*/ 649 w 649"/>
                  <a:gd name="T43" fmla="*/ 249 h 401"/>
                  <a:gd name="T44" fmla="*/ 649 w 649"/>
                  <a:gd name="T45" fmla="*/ 276 h 401"/>
                  <a:gd name="T46" fmla="*/ 635 w 649"/>
                  <a:gd name="T47" fmla="*/ 345 h 401"/>
                  <a:gd name="T48" fmla="*/ 594 w 649"/>
                  <a:gd name="T49" fmla="*/ 387 h 401"/>
                  <a:gd name="T50" fmla="*/ 552 w 649"/>
                  <a:gd name="T51" fmla="*/ 401 h 401"/>
                  <a:gd name="T52" fmla="*/ 497 w 649"/>
                  <a:gd name="T53" fmla="*/ 387 h 401"/>
                  <a:gd name="T54" fmla="*/ 456 w 649"/>
                  <a:gd name="T55" fmla="*/ 387 h 401"/>
                  <a:gd name="T56" fmla="*/ 414 w 649"/>
                  <a:gd name="T57" fmla="*/ 373 h 401"/>
                  <a:gd name="T58" fmla="*/ 373 w 649"/>
                  <a:gd name="T59" fmla="*/ 373 h 401"/>
                  <a:gd name="T60" fmla="*/ 318 w 649"/>
                  <a:gd name="T61" fmla="*/ 373 h 401"/>
                  <a:gd name="T62" fmla="*/ 276 w 649"/>
                  <a:gd name="T63" fmla="*/ 373 h 401"/>
                  <a:gd name="T64" fmla="*/ 249 w 649"/>
                  <a:gd name="T65" fmla="*/ 373 h 401"/>
                  <a:gd name="T66" fmla="*/ 221 w 649"/>
                  <a:gd name="T67" fmla="*/ 373 h 401"/>
                  <a:gd name="T68" fmla="*/ 180 w 649"/>
                  <a:gd name="T69" fmla="*/ 387 h 401"/>
                  <a:gd name="T70" fmla="*/ 152 w 649"/>
                  <a:gd name="T71" fmla="*/ 387 h 401"/>
                  <a:gd name="T72" fmla="*/ 124 w 649"/>
                  <a:gd name="T73" fmla="*/ 387 h 401"/>
                  <a:gd name="T74" fmla="*/ 97 w 649"/>
                  <a:gd name="T75" fmla="*/ 387 h 401"/>
                  <a:gd name="T76" fmla="*/ 69 w 649"/>
                  <a:gd name="T77" fmla="*/ 373 h 401"/>
                  <a:gd name="T78" fmla="*/ 55 w 649"/>
                  <a:gd name="T79" fmla="*/ 373 h 401"/>
                  <a:gd name="T80" fmla="*/ 42 w 649"/>
                  <a:gd name="T81" fmla="*/ 359 h 401"/>
                  <a:gd name="T82" fmla="*/ 42 w 649"/>
                  <a:gd name="T83" fmla="*/ 345 h 401"/>
                  <a:gd name="T84" fmla="*/ 28 w 649"/>
                  <a:gd name="T85" fmla="*/ 318 h 401"/>
                  <a:gd name="T86" fmla="*/ 0 w 649"/>
                  <a:gd name="T87" fmla="*/ 263 h 401"/>
                  <a:gd name="T88" fmla="*/ 0 w 649"/>
                  <a:gd name="T89" fmla="*/ 235 h 401"/>
                  <a:gd name="T90" fmla="*/ 0 w 649"/>
                  <a:gd name="T91" fmla="*/ 194 h 401"/>
                  <a:gd name="T92" fmla="*/ 0 w 649"/>
                  <a:gd name="T93" fmla="*/ 152 h 401"/>
                  <a:gd name="T94" fmla="*/ 0 w 649"/>
                  <a:gd name="T95" fmla="*/ 111 h 401"/>
                  <a:gd name="T96" fmla="*/ 14 w 649"/>
                  <a:gd name="T97" fmla="*/ 97 h 401"/>
                  <a:gd name="T98" fmla="*/ 14 w 649"/>
                  <a:gd name="T99" fmla="*/ 97 h 40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49"/>
                  <a:gd name="T151" fmla="*/ 0 h 401"/>
                  <a:gd name="T152" fmla="*/ 649 w 649"/>
                  <a:gd name="T153" fmla="*/ 401 h 40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49" h="401">
                    <a:moveTo>
                      <a:pt x="14" y="97"/>
                    </a:moveTo>
                    <a:lnTo>
                      <a:pt x="28" y="69"/>
                    </a:lnTo>
                    <a:lnTo>
                      <a:pt x="55" y="42"/>
                    </a:lnTo>
                    <a:lnTo>
                      <a:pt x="97" y="28"/>
                    </a:lnTo>
                    <a:lnTo>
                      <a:pt x="124" y="28"/>
                    </a:lnTo>
                    <a:lnTo>
                      <a:pt x="152" y="28"/>
                    </a:lnTo>
                    <a:lnTo>
                      <a:pt x="193" y="28"/>
                    </a:lnTo>
                    <a:lnTo>
                      <a:pt x="235" y="28"/>
                    </a:lnTo>
                    <a:lnTo>
                      <a:pt x="290" y="42"/>
                    </a:lnTo>
                    <a:lnTo>
                      <a:pt x="345" y="42"/>
                    </a:lnTo>
                    <a:lnTo>
                      <a:pt x="373" y="28"/>
                    </a:lnTo>
                    <a:lnTo>
                      <a:pt x="387" y="0"/>
                    </a:lnTo>
                    <a:lnTo>
                      <a:pt x="428" y="0"/>
                    </a:lnTo>
                    <a:lnTo>
                      <a:pt x="469" y="0"/>
                    </a:lnTo>
                    <a:lnTo>
                      <a:pt x="497" y="0"/>
                    </a:lnTo>
                    <a:lnTo>
                      <a:pt x="525" y="14"/>
                    </a:lnTo>
                    <a:lnTo>
                      <a:pt x="538" y="28"/>
                    </a:lnTo>
                    <a:lnTo>
                      <a:pt x="566" y="42"/>
                    </a:lnTo>
                    <a:lnTo>
                      <a:pt x="607" y="69"/>
                    </a:lnTo>
                    <a:lnTo>
                      <a:pt x="635" y="125"/>
                    </a:lnTo>
                    <a:lnTo>
                      <a:pt x="649" y="194"/>
                    </a:lnTo>
                    <a:lnTo>
                      <a:pt x="649" y="249"/>
                    </a:lnTo>
                    <a:lnTo>
                      <a:pt x="649" y="276"/>
                    </a:lnTo>
                    <a:lnTo>
                      <a:pt x="635" y="345"/>
                    </a:lnTo>
                    <a:lnTo>
                      <a:pt x="594" y="387"/>
                    </a:lnTo>
                    <a:lnTo>
                      <a:pt x="552" y="401"/>
                    </a:lnTo>
                    <a:lnTo>
                      <a:pt x="497" y="387"/>
                    </a:lnTo>
                    <a:lnTo>
                      <a:pt x="456" y="387"/>
                    </a:lnTo>
                    <a:lnTo>
                      <a:pt x="414" y="373"/>
                    </a:lnTo>
                    <a:lnTo>
                      <a:pt x="373" y="373"/>
                    </a:lnTo>
                    <a:lnTo>
                      <a:pt x="318" y="373"/>
                    </a:lnTo>
                    <a:lnTo>
                      <a:pt x="276" y="373"/>
                    </a:lnTo>
                    <a:lnTo>
                      <a:pt x="249" y="373"/>
                    </a:lnTo>
                    <a:lnTo>
                      <a:pt x="221" y="373"/>
                    </a:lnTo>
                    <a:lnTo>
                      <a:pt x="180" y="387"/>
                    </a:lnTo>
                    <a:lnTo>
                      <a:pt x="152" y="387"/>
                    </a:lnTo>
                    <a:lnTo>
                      <a:pt x="124" y="387"/>
                    </a:lnTo>
                    <a:lnTo>
                      <a:pt x="97" y="387"/>
                    </a:lnTo>
                    <a:lnTo>
                      <a:pt x="69" y="373"/>
                    </a:lnTo>
                    <a:lnTo>
                      <a:pt x="55" y="373"/>
                    </a:lnTo>
                    <a:lnTo>
                      <a:pt x="42" y="359"/>
                    </a:lnTo>
                    <a:lnTo>
                      <a:pt x="42" y="345"/>
                    </a:lnTo>
                    <a:lnTo>
                      <a:pt x="28" y="318"/>
                    </a:lnTo>
                    <a:lnTo>
                      <a:pt x="0" y="263"/>
                    </a:lnTo>
                    <a:lnTo>
                      <a:pt x="0" y="235"/>
                    </a:lnTo>
                    <a:lnTo>
                      <a:pt x="0" y="194"/>
                    </a:lnTo>
                    <a:lnTo>
                      <a:pt x="0" y="152"/>
                    </a:lnTo>
                    <a:lnTo>
                      <a:pt x="0" y="111"/>
                    </a:lnTo>
                    <a:lnTo>
                      <a:pt x="14" y="97"/>
                    </a:lnTo>
                    <a:close/>
                  </a:path>
                </a:pathLst>
              </a:custGeom>
              <a:solidFill>
                <a:srgbClr val="FFDC99"/>
              </a:solidFill>
              <a:ln w="31750">
                <a:solidFill>
                  <a:srgbClr val="FFDC99"/>
                </a:solidFill>
                <a:round/>
                <a:headEnd/>
                <a:tailEnd/>
              </a:ln>
            </p:spPr>
            <p:txBody>
              <a:bodyPr/>
              <a:lstStyle/>
              <a:p>
                <a:endParaRPr lang="zh-CN" altLang="en-US"/>
              </a:p>
            </p:txBody>
          </p:sp>
          <p:sp>
            <p:nvSpPr>
              <p:cNvPr id="36166" name="Freeform 24">
                <a:extLst>
                  <a:ext uri="{FF2B5EF4-FFF2-40B4-BE49-F238E27FC236}">
                    <a16:creationId xmlns:a16="http://schemas.microsoft.com/office/drawing/2014/main" id="{2D95617D-6A39-E242-A124-8F215F95B63D}"/>
                  </a:ext>
                </a:extLst>
              </p:cNvPr>
              <p:cNvSpPr>
                <a:spLocks/>
              </p:cNvSpPr>
              <p:nvPr/>
            </p:nvSpPr>
            <p:spPr bwMode="auto">
              <a:xfrm>
                <a:off x="4830" y="2651"/>
                <a:ext cx="855" cy="524"/>
              </a:xfrm>
              <a:custGeom>
                <a:avLst/>
                <a:gdLst>
                  <a:gd name="T0" fmla="*/ 28 w 855"/>
                  <a:gd name="T1" fmla="*/ 124 h 524"/>
                  <a:gd name="T2" fmla="*/ 41 w 855"/>
                  <a:gd name="T3" fmla="*/ 97 h 524"/>
                  <a:gd name="T4" fmla="*/ 97 w 855"/>
                  <a:gd name="T5" fmla="*/ 55 h 524"/>
                  <a:gd name="T6" fmla="*/ 138 w 855"/>
                  <a:gd name="T7" fmla="*/ 41 h 524"/>
                  <a:gd name="T8" fmla="*/ 179 w 855"/>
                  <a:gd name="T9" fmla="*/ 41 h 524"/>
                  <a:gd name="T10" fmla="*/ 207 w 855"/>
                  <a:gd name="T11" fmla="*/ 41 h 524"/>
                  <a:gd name="T12" fmla="*/ 262 w 855"/>
                  <a:gd name="T13" fmla="*/ 41 h 524"/>
                  <a:gd name="T14" fmla="*/ 317 w 855"/>
                  <a:gd name="T15" fmla="*/ 41 h 524"/>
                  <a:gd name="T16" fmla="*/ 386 w 855"/>
                  <a:gd name="T17" fmla="*/ 55 h 524"/>
                  <a:gd name="T18" fmla="*/ 455 w 855"/>
                  <a:gd name="T19" fmla="*/ 55 h 524"/>
                  <a:gd name="T20" fmla="*/ 483 w 855"/>
                  <a:gd name="T21" fmla="*/ 28 h 524"/>
                  <a:gd name="T22" fmla="*/ 510 w 855"/>
                  <a:gd name="T23" fmla="*/ 14 h 524"/>
                  <a:gd name="T24" fmla="*/ 566 w 855"/>
                  <a:gd name="T25" fmla="*/ 0 h 524"/>
                  <a:gd name="T26" fmla="*/ 621 w 855"/>
                  <a:gd name="T27" fmla="*/ 0 h 524"/>
                  <a:gd name="T28" fmla="*/ 648 w 855"/>
                  <a:gd name="T29" fmla="*/ 14 h 524"/>
                  <a:gd name="T30" fmla="*/ 690 w 855"/>
                  <a:gd name="T31" fmla="*/ 28 h 524"/>
                  <a:gd name="T32" fmla="*/ 704 w 855"/>
                  <a:gd name="T33" fmla="*/ 41 h 524"/>
                  <a:gd name="T34" fmla="*/ 745 w 855"/>
                  <a:gd name="T35" fmla="*/ 55 h 524"/>
                  <a:gd name="T36" fmla="*/ 786 w 855"/>
                  <a:gd name="T37" fmla="*/ 97 h 524"/>
                  <a:gd name="T38" fmla="*/ 842 w 855"/>
                  <a:gd name="T39" fmla="*/ 166 h 524"/>
                  <a:gd name="T40" fmla="*/ 855 w 855"/>
                  <a:gd name="T41" fmla="*/ 262 h 524"/>
                  <a:gd name="T42" fmla="*/ 855 w 855"/>
                  <a:gd name="T43" fmla="*/ 317 h 524"/>
                  <a:gd name="T44" fmla="*/ 842 w 855"/>
                  <a:gd name="T45" fmla="*/ 372 h 524"/>
                  <a:gd name="T46" fmla="*/ 828 w 855"/>
                  <a:gd name="T47" fmla="*/ 455 h 524"/>
                  <a:gd name="T48" fmla="*/ 773 w 855"/>
                  <a:gd name="T49" fmla="*/ 497 h 524"/>
                  <a:gd name="T50" fmla="*/ 717 w 855"/>
                  <a:gd name="T51" fmla="*/ 524 h 524"/>
                  <a:gd name="T52" fmla="*/ 662 w 855"/>
                  <a:gd name="T53" fmla="*/ 510 h 524"/>
                  <a:gd name="T54" fmla="*/ 593 w 855"/>
                  <a:gd name="T55" fmla="*/ 497 h 524"/>
                  <a:gd name="T56" fmla="*/ 538 w 855"/>
                  <a:gd name="T57" fmla="*/ 483 h 524"/>
                  <a:gd name="T58" fmla="*/ 483 w 855"/>
                  <a:gd name="T59" fmla="*/ 483 h 524"/>
                  <a:gd name="T60" fmla="*/ 428 w 855"/>
                  <a:gd name="T61" fmla="*/ 483 h 524"/>
                  <a:gd name="T62" fmla="*/ 372 w 855"/>
                  <a:gd name="T63" fmla="*/ 483 h 524"/>
                  <a:gd name="T64" fmla="*/ 331 w 855"/>
                  <a:gd name="T65" fmla="*/ 483 h 524"/>
                  <a:gd name="T66" fmla="*/ 290 w 855"/>
                  <a:gd name="T67" fmla="*/ 497 h 524"/>
                  <a:gd name="T68" fmla="*/ 248 w 855"/>
                  <a:gd name="T69" fmla="*/ 497 h 524"/>
                  <a:gd name="T70" fmla="*/ 207 w 855"/>
                  <a:gd name="T71" fmla="*/ 510 h 524"/>
                  <a:gd name="T72" fmla="*/ 166 w 855"/>
                  <a:gd name="T73" fmla="*/ 510 h 524"/>
                  <a:gd name="T74" fmla="*/ 138 w 855"/>
                  <a:gd name="T75" fmla="*/ 497 h 524"/>
                  <a:gd name="T76" fmla="*/ 110 w 855"/>
                  <a:gd name="T77" fmla="*/ 497 h 524"/>
                  <a:gd name="T78" fmla="*/ 83 w 855"/>
                  <a:gd name="T79" fmla="*/ 469 h 524"/>
                  <a:gd name="T80" fmla="*/ 69 w 855"/>
                  <a:gd name="T81" fmla="*/ 469 h 524"/>
                  <a:gd name="T82" fmla="*/ 55 w 855"/>
                  <a:gd name="T83" fmla="*/ 455 h 524"/>
                  <a:gd name="T84" fmla="*/ 41 w 855"/>
                  <a:gd name="T85" fmla="*/ 400 h 524"/>
                  <a:gd name="T86" fmla="*/ 14 w 855"/>
                  <a:gd name="T87" fmla="*/ 345 h 524"/>
                  <a:gd name="T88" fmla="*/ 14 w 855"/>
                  <a:gd name="T89" fmla="*/ 303 h 524"/>
                  <a:gd name="T90" fmla="*/ 0 w 855"/>
                  <a:gd name="T91" fmla="*/ 262 h 524"/>
                  <a:gd name="T92" fmla="*/ 14 w 855"/>
                  <a:gd name="T93" fmla="*/ 207 h 524"/>
                  <a:gd name="T94" fmla="*/ 14 w 855"/>
                  <a:gd name="T95" fmla="*/ 152 h 524"/>
                  <a:gd name="T96" fmla="*/ 28 w 855"/>
                  <a:gd name="T97" fmla="*/ 124 h 524"/>
                  <a:gd name="T98" fmla="*/ 28 w 855"/>
                  <a:gd name="T99" fmla="*/ 124 h 5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5"/>
                  <a:gd name="T151" fmla="*/ 0 h 524"/>
                  <a:gd name="T152" fmla="*/ 855 w 855"/>
                  <a:gd name="T153" fmla="*/ 524 h 5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5" h="524">
                    <a:moveTo>
                      <a:pt x="28" y="124"/>
                    </a:moveTo>
                    <a:lnTo>
                      <a:pt x="41" y="97"/>
                    </a:lnTo>
                    <a:lnTo>
                      <a:pt x="97" y="55"/>
                    </a:lnTo>
                    <a:lnTo>
                      <a:pt x="138" y="41"/>
                    </a:lnTo>
                    <a:lnTo>
                      <a:pt x="179" y="41"/>
                    </a:lnTo>
                    <a:lnTo>
                      <a:pt x="207" y="41"/>
                    </a:lnTo>
                    <a:lnTo>
                      <a:pt x="262" y="41"/>
                    </a:lnTo>
                    <a:lnTo>
                      <a:pt x="317" y="41"/>
                    </a:lnTo>
                    <a:lnTo>
                      <a:pt x="386" y="55"/>
                    </a:lnTo>
                    <a:lnTo>
                      <a:pt x="455" y="55"/>
                    </a:lnTo>
                    <a:lnTo>
                      <a:pt x="483" y="28"/>
                    </a:lnTo>
                    <a:lnTo>
                      <a:pt x="510" y="14"/>
                    </a:lnTo>
                    <a:lnTo>
                      <a:pt x="566" y="0"/>
                    </a:lnTo>
                    <a:lnTo>
                      <a:pt x="621" y="0"/>
                    </a:lnTo>
                    <a:lnTo>
                      <a:pt x="648" y="14"/>
                    </a:lnTo>
                    <a:lnTo>
                      <a:pt x="690" y="28"/>
                    </a:lnTo>
                    <a:lnTo>
                      <a:pt x="704" y="41"/>
                    </a:lnTo>
                    <a:lnTo>
                      <a:pt x="745" y="55"/>
                    </a:lnTo>
                    <a:lnTo>
                      <a:pt x="786" y="97"/>
                    </a:lnTo>
                    <a:lnTo>
                      <a:pt x="842" y="166"/>
                    </a:lnTo>
                    <a:lnTo>
                      <a:pt x="855" y="262"/>
                    </a:lnTo>
                    <a:lnTo>
                      <a:pt x="855" y="317"/>
                    </a:lnTo>
                    <a:lnTo>
                      <a:pt x="842" y="372"/>
                    </a:lnTo>
                    <a:lnTo>
                      <a:pt x="828" y="455"/>
                    </a:lnTo>
                    <a:lnTo>
                      <a:pt x="773" y="497"/>
                    </a:lnTo>
                    <a:lnTo>
                      <a:pt x="717" y="524"/>
                    </a:lnTo>
                    <a:lnTo>
                      <a:pt x="662" y="510"/>
                    </a:lnTo>
                    <a:lnTo>
                      <a:pt x="593" y="497"/>
                    </a:lnTo>
                    <a:lnTo>
                      <a:pt x="538" y="483"/>
                    </a:lnTo>
                    <a:lnTo>
                      <a:pt x="483" y="483"/>
                    </a:lnTo>
                    <a:lnTo>
                      <a:pt x="428" y="483"/>
                    </a:lnTo>
                    <a:lnTo>
                      <a:pt x="372" y="483"/>
                    </a:lnTo>
                    <a:lnTo>
                      <a:pt x="331" y="483"/>
                    </a:lnTo>
                    <a:lnTo>
                      <a:pt x="290" y="497"/>
                    </a:lnTo>
                    <a:lnTo>
                      <a:pt x="248" y="497"/>
                    </a:lnTo>
                    <a:lnTo>
                      <a:pt x="207" y="510"/>
                    </a:lnTo>
                    <a:lnTo>
                      <a:pt x="166" y="510"/>
                    </a:lnTo>
                    <a:lnTo>
                      <a:pt x="138" y="497"/>
                    </a:lnTo>
                    <a:lnTo>
                      <a:pt x="110" y="497"/>
                    </a:lnTo>
                    <a:lnTo>
                      <a:pt x="83" y="469"/>
                    </a:lnTo>
                    <a:lnTo>
                      <a:pt x="69" y="469"/>
                    </a:lnTo>
                    <a:lnTo>
                      <a:pt x="55" y="455"/>
                    </a:lnTo>
                    <a:lnTo>
                      <a:pt x="41" y="400"/>
                    </a:lnTo>
                    <a:lnTo>
                      <a:pt x="14" y="345"/>
                    </a:lnTo>
                    <a:lnTo>
                      <a:pt x="14" y="303"/>
                    </a:lnTo>
                    <a:lnTo>
                      <a:pt x="0" y="262"/>
                    </a:lnTo>
                    <a:lnTo>
                      <a:pt x="14" y="207"/>
                    </a:lnTo>
                    <a:lnTo>
                      <a:pt x="14" y="152"/>
                    </a:lnTo>
                    <a:lnTo>
                      <a:pt x="28" y="124"/>
                    </a:lnTo>
                    <a:close/>
                  </a:path>
                </a:pathLst>
              </a:custGeom>
              <a:solidFill>
                <a:srgbClr val="FFDC99"/>
              </a:solidFill>
              <a:ln w="31750">
                <a:solidFill>
                  <a:srgbClr val="FFDC99"/>
                </a:solidFill>
                <a:round/>
                <a:headEnd/>
                <a:tailEnd/>
              </a:ln>
            </p:spPr>
            <p:txBody>
              <a:bodyPr/>
              <a:lstStyle/>
              <a:p>
                <a:endParaRPr lang="zh-CN" altLang="en-US"/>
              </a:p>
            </p:txBody>
          </p:sp>
          <p:sp>
            <p:nvSpPr>
              <p:cNvPr id="36167" name="Freeform 25">
                <a:extLst>
                  <a:ext uri="{FF2B5EF4-FFF2-40B4-BE49-F238E27FC236}">
                    <a16:creationId xmlns:a16="http://schemas.microsoft.com/office/drawing/2014/main" id="{E2922892-3B60-7E47-984D-C2842515C476}"/>
                  </a:ext>
                </a:extLst>
              </p:cNvPr>
              <p:cNvSpPr>
                <a:spLocks/>
              </p:cNvSpPr>
              <p:nvPr/>
            </p:nvSpPr>
            <p:spPr bwMode="auto">
              <a:xfrm>
                <a:off x="4789" y="2058"/>
                <a:ext cx="496" cy="427"/>
              </a:xfrm>
              <a:custGeom>
                <a:avLst/>
                <a:gdLst>
                  <a:gd name="T0" fmla="*/ 13 w 496"/>
                  <a:gd name="T1" fmla="*/ 96 h 427"/>
                  <a:gd name="T2" fmla="*/ 13 w 496"/>
                  <a:gd name="T3" fmla="*/ 82 h 427"/>
                  <a:gd name="T4" fmla="*/ 41 w 496"/>
                  <a:gd name="T5" fmla="*/ 41 h 427"/>
                  <a:gd name="T6" fmla="*/ 69 w 496"/>
                  <a:gd name="T7" fmla="*/ 27 h 427"/>
                  <a:gd name="T8" fmla="*/ 96 w 496"/>
                  <a:gd name="T9" fmla="*/ 27 h 427"/>
                  <a:gd name="T10" fmla="*/ 110 w 496"/>
                  <a:gd name="T11" fmla="*/ 27 h 427"/>
                  <a:gd name="T12" fmla="*/ 138 w 496"/>
                  <a:gd name="T13" fmla="*/ 27 h 427"/>
                  <a:gd name="T14" fmla="*/ 179 w 496"/>
                  <a:gd name="T15" fmla="*/ 41 h 427"/>
                  <a:gd name="T16" fmla="*/ 220 w 496"/>
                  <a:gd name="T17" fmla="*/ 41 h 427"/>
                  <a:gd name="T18" fmla="*/ 248 w 496"/>
                  <a:gd name="T19" fmla="*/ 41 h 427"/>
                  <a:gd name="T20" fmla="*/ 275 w 496"/>
                  <a:gd name="T21" fmla="*/ 27 h 427"/>
                  <a:gd name="T22" fmla="*/ 289 w 496"/>
                  <a:gd name="T23" fmla="*/ 13 h 427"/>
                  <a:gd name="T24" fmla="*/ 317 w 496"/>
                  <a:gd name="T25" fmla="*/ 0 h 427"/>
                  <a:gd name="T26" fmla="*/ 344 w 496"/>
                  <a:gd name="T27" fmla="*/ 0 h 427"/>
                  <a:gd name="T28" fmla="*/ 372 w 496"/>
                  <a:gd name="T29" fmla="*/ 0 h 427"/>
                  <a:gd name="T30" fmla="*/ 400 w 496"/>
                  <a:gd name="T31" fmla="*/ 13 h 427"/>
                  <a:gd name="T32" fmla="*/ 413 w 496"/>
                  <a:gd name="T33" fmla="*/ 27 h 427"/>
                  <a:gd name="T34" fmla="*/ 427 w 496"/>
                  <a:gd name="T35" fmla="*/ 41 h 427"/>
                  <a:gd name="T36" fmla="*/ 455 w 496"/>
                  <a:gd name="T37" fmla="*/ 82 h 427"/>
                  <a:gd name="T38" fmla="*/ 482 w 496"/>
                  <a:gd name="T39" fmla="*/ 138 h 427"/>
                  <a:gd name="T40" fmla="*/ 482 w 496"/>
                  <a:gd name="T41" fmla="*/ 220 h 427"/>
                  <a:gd name="T42" fmla="*/ 496 w 496"/>
                  <a:gd name="T43" fmla="*/ 262 h 427"/>
                  <a:gd name="T44" fmla="*/ 482 w 496"/>
                  <a:gd name="T45" fmla="*/ 303 h 427"/>
                  <a:gd name="T46" fmla="*/ 469 w 496"/>
                  <a:gd name="T47" fmla="*/ 372 h 427"/>
                  <a:gd name="T48" fmla="*/ 441 w 496"/>
                  <a:gd name="T49" fmla="*/ 414 h 427"/>
                  <a:gd name="T50" fmla="*/ 413 w 496"/>
                  <a:gd name="T51" fmla="*/ 427 h 427"/>
                  <a:gd name="T52" fmla="*/ 372 w 496"/>
                  <a:gd name="T53" fmla="*/ 427 h 427"/>
                  <a:gd name="T54" fmla="*/ 344 w 496"/>
                  <a:gd name="T55" fmla="*/ 414 h 427"/>
                  <a:gd name="T56" fmla="*/ 303 w 496"/>
                  <a:gd name="T57" fmla="*/ 400 h 427"/>
                  <a:gd name="T58" fmla="*/ 275 w 496"/>
                  <a:gd name="T59" fmla="*/ 400 h 427"/>
                  <a:gd name="T60" fmla="*/ 248 w 496"/>
                  <a:gd name="T61" fmla="*/ 400 h 427"/>
                  <a:gd name="T62" fmla="*/ 207 w 496"/>
                  <a:gd name="T63" fmla="*/ 400 h 427"/>
                  <a:gd name="T64" fmla="*/ 179 w 496"/>
                  <a:gd name="T65" fmla="*/ 400 h 427"/>
                  <a:gd name="T66" fmla="*/ 165 w 496"/>
                  <a:gd name="T67" fmla="*/ 414 h 427"/>
                  <a:gd name="T68" fmla="*/ 138 w 496"/>
                  <a:gd name="T69" fmla="*/ 414 h 427"/>
                  <a:gd name="T70" fmla="*/ 110 w 496"/>
                  <a:gd name="T71" fmla="*/ 414 h 427"/>
                  <a:gd name="T72" fmla="*/ 96 w 496"/>
                  <a:gd name="T73" fmla="*/ 414 h 427"/>
                  <a:gd name="T74" fmla="*/ 69 w 496"/>
                  <a:gd name="T75" fmla="*/ 414 h 427"/>
                  <a:gd name="T76" fmla="*/ 55 w 496"/>
                  <a:gd name="T77" fmla="*/ 414 h 427"/>
                  <a:gd name="T78" fmla="*/ 41 w 496"/>
                  <a:gd name="T79" fmla="*/ 400 h 427"/>
                  <a:gd name="T80" fmla="*/ 27 w 496"/>
                  <a:gd name="T81" fmla="*/ 386 h 427"/>
                  <a:gd name="T82" fmla="*/ 27 w 496"/>
                  <a:gd name="T83" fmla="*/ 372 h 427"/>
                  <a:gd name="T84" fmla="*/ 13 w 496"/>
                  <a:gd name="T85" fmla="*/ 345 h 427"/>
                  <a:gd name="T86" fmla="*/ 0 w 496"/>
                  <a:gd name="T87" fmla="*/ 289 h 427"/>
                  <a:gd name="T88" fmla="*/ 0 w 496"/>
                  <a:gd name="T89" fmla="*/ 248 h 427"/>
                  <a:gd name="T90" fmla="*/ 0 w 496"/>
                  <a:gd name="T91" fmla="*/ 207 h 427"/>
                  <a:gd name="T92" fmla="*/ 0 w 496"/>
                  <a:gd name="T93" fmla="*/ 165 h 427"/>
                  <a:gd name="T94" fmla="*/ 0 w 496"/>
                  <a:gd name="T95" fmla="*/ 124 h 427"/>
                  <a:gd name="T96" fmla="*/ 13 w 496"/>
                  <a:gd name="T97" fmla="*/ 96 h 427"/>
                  <a:gd name="T98" fmla="*/ 13 w 496"/>
                  <a:gd name="T99" fmla="*/ 96 h 4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96"/>
                  <a:gd name="T151" fmla="*/ 0 h 427"/>
                  <a:gd name="T152" fmla="*/ 496 w 496"/>
                  <a:gd name="T153" fmla="*/ 427 h 42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96" h="427">
                    <a:moveTo>
                      <a:pt x="13" y="96"/>
                    </a:moveTo>
                    <a:lnTo>
                      <a:pt x="13" y="82"/>
                    </a:lnTo>
                    <a:lnTo>
                      <a:pt x="41" y="41"/>
                    </a:lnTo>
                    <a:lnTo>
                      <a:pt x="69" y="27"/>
                    </a:lnTo>
                    <a:lnTo>
                      <a:pt x="96" y="27"/>
                    </a:lnTo>
                    <a:lnTo>
                      <a:pt x="110" y="27"/>
                    </a:lnTo>
                    <a:lnTo>
                      <a:pt x="138" y="27"/>
                    </a:lnTo>
                    <a:lnTo>
                      <a:pt x="179" y="41"/>
                    </a:lnTo>
                    <a:lnTo>
                      <a:pt x="220" y="41"/>
                    </a:lnTo>
                    <a:lnTo>
                      <a:pt x="248" y="41"/>
                    </a:lnTo>
                    <a:lnTo>
                      <a:pt x="275" y="27"/>
                    </a:lnTo>
                    <a:lnTo>
                      <a:pt x="289" y="13"/>
                    </a:lnTo>
                    <a:lnTo>
                      <a:pt x="317" y="0"/>
                    </a:lnTo>
                    <a:lnTo>
                      <a:pt x="344" y="0"/>
                    </a:lnTo>
                    <a:lnTo>
                      <a:pt x="372" y="0"/>
                    </a:lnTo>
                    <a:lnTo>
                      <a:pt x="400" y="13"/>
                    </a:lnTo>
                    <a:lnTo>
                      <a:pt x="413" y="27"/>
                    </a:lnTo>
                    <a:lnTo>
                      <a:pt x="427" y="41"/>
                    </a:lnTo>
                    <a:lnTo>
                      <a:pt x="455" y="82"/>
                    </a:lnTo>
                    <a:lnTo>
                      <a:pt x="482" y="138"/>
                    </a:lnTo>
                    <a:lnTo>
                      <a:pt x="482" y="220"/>
                    </a:lnTo>
                    <a:lnTo>
                      <a:pt x="496" y="262"/>
                    </a:lnTo>
                    <a:lnTo>
                      <a:pt x="482" y="303"/>
                    </a:lnTo>
                    <a:lnTo>
                      <a:pt x="469" y="372"/>
                    </a:lnTo>
                    <a:lnTo>
                      <a:pt x="441" y="414"/>
                    </a:lnTo>
                    <a:lnTo>
                      <a:pt x="413" y="427"/>
                    </a:lnTo>
                    <a:lnTo>
                      <a:pt x="372" y="427"/>
                    </a:lnTo>
                    <a:lnTo>
                      <a:pt x="344" y="414"/>
                    </a:lnTo>
                    <a:lnTo>
                      <a:pt x="303" y="400"/>
                    </a:lnTo>
                    <a:lnTo>
                      <a:pt x="275" y="400"/>
                    </a:lnTo>
                    <a:lnTo>
                      <a:pt x="248" y="400"/>
                    </a:lnTo>
                    <a:lnTo>
                      <a:pt x="207" y="400"/>
                    </a:lnTo>
                    <a:lnTo>
                      <a:pt x="179" y="400"/>
                    </a:lnTo>
                    <a:lnTo>
                      <a:pt x="165" y="414"/>
                    </a:lnTo>
                    <a:lnTo>
                      <a:pt x="138" y="414"/>
                    </a:lnTo>
                    <a:lnTo>
                      <a:pt x="110" y="414"/>
                    </a:lnTo>
                    <a:lnTo>
                      <a:pt x="96" y="414"/>
                    </a:lnTo>
                    <a:lnTo>
                      <a:pt x="69" y="414"/>
                    </a:lnTo>
                    <a:lnTo>
                      <a:pt x="55" y="414"/>
                    </a:lnTo>
                    <a:lnTo>
                      <a:pt x="41" y="400"/>
                    </a:lnTo>
                    <a:lnTo>
                      <a:pt x="27" y="386"/>
                    </a:lnTo>
                    <a:lnTo>
                      <a:pt x="27" y="372"/>
                    </a:lnTo>
                    <a:lnTo>
                      <a:pt x="13" y="345"/>
                    </a:lnTo>
                    <a:lnTo>
                      <a:pt x="0" y="289"/>
                    </a:lnTo>
                    <a:lnTo>
                      <a:pt x="0" y="248"/>
                    </a:lnTo>
                    <a:lnTo>
                      <a:pt x="0" y="207"/>
                    </a:lnTo>
                    <a:lnTo>
                      <a:pt x="0" y="165"/>
                    </a:lnTo>
                    <a:lnTo>
                      <a:pt x="0" y="124"/>
                    </a:lnTo>
                    <a:lnTo>
                      <a:pt x="13" y="96"/>
                    </a:lnTo>
                    <a:close/>
                  </a:path>
                </a:pathLst>
              </a:custGeom>
              <a:solidFill>
                <a:srgbClr val="FFDC99"/>
              </a:solidFill>
              <a:ln w="31750">
                <a:solidFill>
                  <a:srgbClr val="FFDC99"/>
                </a:solidFill>
                <a:round/>
                <a:headEnd/>
                <a:tailEnd/>
              </a:ln>
            </p:spPr>
            <p:txBody>
              <a:bodyPr/>
              <a:lstStyle/>
              <a:p>
                <a:endParaRPr lang="zh-CN" altLang="en-US"/>
              </a:p>
            </p:txBody>
          </p:sp>
          <p:sp>
            <p:nvSpPr>
              <p:cNvPr id="36168" name="Freeform 26">
                <a:extLst>
                  <a:ext uri="{FF2B5EF4-FFF2-40B4-BE49-F238E27FC236}">
                    <a16:creationId xmlns:a16="http://schemas.microsoft.com/office/drawing/2014/main" id="{18A03291-20B1-2442-8168-C9524B5DC1EE}"/>
                  </a:ext>
                </a:extLst>
              </p:cNvPr>
              <p:cNvSpPr>
                <a:spLocks/>
              </p:cNvSpPr>
              <p:nvPr/>
            </p:nvSpPr>
            <p:spPr bwMode="auto">
              <a:xfrm>
                <a:off x="787" y="1368"/>
                <a:ext cx="386" cy="331"/>
              </a:xfrm>
              <a:custGeom>
                <a:avLst/>
                <a:gdLst>
                  <a:gd name="T0" fmla="*/ 0 w 386"/>
                  <a:gd name="T1" fmla="*/ 83 h 331"/>
                  <a:gd name="T2" fmla="*/ 14 w 386"/>
                  <a:gd name="T3" fmla="*/ 55 h 331"/>
                  <a:gd name="T4" fmla="*/ 28 w 386"/>
                  <a:gd name="T5" fmla="*/ 27 h 331"/>
                  <a:gd name="T6" fmla="*/ 55 w 386"/>
                  <a:gd name="T7" fmla="*/ 27 h 331"/>
                  <a:gd name="T8" fmla="*/ 69 w 386"/>
                  <a:gd name="T9" fmla="*/ 27 h 331"/>
                  <a:gd name="T10" fmla="*/ 83 w 386"/>
                  <a:gd name="T11" fmla="*/ 27 h 331"/>
                  <a:gd name="T12" fmla="*/ 111 w 386"/>
                  <a:gd name="T13" fmla="*/ 27 h 331"/>
                  <a:gd name="T14" fmla="*/ 138 w 386"/>
                  <a:gd name="T15" fmla="*/ 27 h 331"/>
                  <a:gd name="T16" fmla="*/ 166 w 386"/>
                  <a:gd name="T17" fmla="*/ 27 h 331"/>
                  <a:gd name="T18" fmla="*/ 193 w 386"/>
                  <a:gd name="T19" fmla="*/ 27 h 331"/>
                  <a:gd name="T20" fmla="*/ 207 w 386"/>
                  <a:gd name="T21" fmla="*/ 14 h 331"/>
                  <a:gd name="T22" fmla="*/ 221 w 386"/>
                  <a:gd name="T23" fmla="*/ 0 h 331"/>
                  <a:gd name="T24" fmla="*/ 249 w 386"/>
                  <a:gd name="T25" fmla="*/ 0 h 331"/>
                  <a:gd name="T26" fmla="*/ 276 w 386"/>
                  <a:gd name="T27" fmla="*/ 0 h 331"/>
                  <a:gd name="T28" fmla="*/ 290 w 386"/>
                  <a:gd name="T29" fmla="*/ 0 h 331"/>
                  <a:gd name="T30" fmla="*/ 304 w 386"/>
                  <a:gd name="T31" fmla="*/ 14 h 331"/>
                  <a:gd name="T32" fmla="*/ 317 w 386"/>
                  <a:gd name="T33" fmla="*/ 14 h 331"/>
                  <a:gd name="T34" fmla="*/ 331 w 386"/>
                  <a:gd name="T35" fmla="*/ 27 h 331"/>
                  <a:gd name="T36" fmla="*/ 359 w 386"/>
                  <a:gd name="T37" fmla="*/ 55 h 331"/>
                  <a:gd name="T38" fmla="*/ 373 w 386"/>
                  <a:gd name="T39" fmla="*/ 110 h 331"/>
                  <a:gd name="T40" fmla="*/ 386 w 386"/>
                  <a:gd name="T41" fmla="*/ 165 h 331"/>
                  <a:gd name="T42" fmla="*/ 386 w 386"/>
                  <a:gd name="T43" fmla="*/ 207 h 331"/>
                  <a:gd name="T44" fmla="*/ 373 w 386"/>
                  <a:gd name="T45" fmla="*/ 234 h 331"/>
                  <a:gd name="T46" fmla="*/ 373 w 386"/>
                  <a:gd name="T47" fmla="*/ 289 h 331"/>
                  <a:gd name="T48" fmla="*/ 345 w 386"/>
                  <a:gd name="T49" fmla="*/ 317 h 331"/>
                  <a:gd name="T50" fmla="*/ 317 w 386"/>
                  <a:gd name="T51" fmla="*/ 331 h 331"/>
                  <a:gd name="T52" fmla="*/ 290 w 386"/>
                  <a:gd name="T53" fmla="*/ 331 h 331"/>
                  <a:gd name="T54" fmla="*/ 262 w 386"/>
                  <a:gd name="T55" fmla="*/ 317 h 331"/>
                  <a:gd name="T56" fmla="*/ 235 w 386"/>
                  <a:gd name="T57" fmla="*/ 317 h 331"/>
                  <a:gd name="T58" fmla="*/ 207 w 386"/>
                  <a:gd name="T59" fmla="*/ 303 h 331"/>
                  <a:gd name="T60" fmla="*/ 193 w 386"/>
                  <a:gd name="T61" fmla="*/ 303 h 331"/>
                  <a:gd name="T62" fmla="*/ 166 w 386"/>
                  <a:gd name="T63" fmla="*/ 303 h 331"/>
                  <a:gd name="T64" fmla="*/ 138 w 386"/>
                  <a:gd name="T65" fmla="*/ 317 h 331"/>
                  <a:gd name="T66" fmla="*/ 124 w 386"/>
                  <a:gd name="T67" fmla="*/ 317 h 331"/>
                  <a:gd name="T68" fmla="*/ 111 w 386"/>
                  <a:gd name="T69" fmla="*/ 317 h 331"/>
                  <a:gd name="T70" fmla="*/ 83 w 386"/>
                  <a:gd name="T71" fmla="*/ 317 h 331"/>
                  <a:gd name="T72" fmla="*/ 69 w 386"/>
                  <a:gd name="T73" fmla="*/ 331 h 331"/>
                  <a:gd name="T74" fmla="*/ 55 w 386"/>
                  <a:gd name="T75" fmla="*/ 317 h 331"/>
                  <a:gd name="T76" fmla="*/ 42 w 386"/>
                  <a:gd name="T77" fmla="*/ 317 h 331"/>
                  <a:gd name="T78" fmla="*/ 28 w 386"/>
                  <a:gd name="T79" fmla="*/ 303 h 331"/>
                  <a:gd name="T80" fmla="*/ 28 w 386"/>
                  <a:gd name="T81" fmla="*/ 303 h 331"/>
                  <a:gd name="T82" fmla="*/ 14 w 386"/>
                  <a:gd name="T83" fmla="*/ 289 h 331"/>
                  <a:gd name="T84" fmla="*/ 14 w 386"/>
                  <a:gd name="T85" fmla="*/ 262 h 331"/>
                  <a:gd name="T86" fmla="*/ 0 w 386"/>
                  <a:gd name="T87" fmla="*/ 220 h 331"/>
                  <a:gd name="T88" fmla="*/ 0 w 386"/>
                  <a:gd name="T89" fmla="*/ 193 h 331"/>
                  <a:gd name="T90" fmla="*/ 0 w 386"/>
                  <a:gd name="T91" fmla="*/ 165 h 331"/>
                  <a:gd name="T92" fmla="*/ 0 w 386"/>
                  <a:gd name="T93" fmla="*/ 124 h 331"/>
                  <a:gd name="T94" fmla="*/ 0 w 386"/>
                  <a:gd name="T95" fmla="*/ 96 h 331"/>
                  <a:gd name="T96" fmla="*/ 0 w 386"/>
                  <a:gd name="T97" fmla="*/ 83 h 331"/>
                  <a:gd name="T98" fmla="*/ 0 w 386"/>
                  <a:gd name="T99" fmla="*/ 83 h 33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86"/>
                  <a:gd name="T151" fmla="*/ 0 h 331"/>
                  <a:gd name="T152" fmla="*/ 386 w 386"/>
                  <a:gd name="T153" fmla="*/ 331 h 33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86" h="331">
                    <a:moveTo>
                      <a:pt x="0" y="83"/>
                    </a:moveTo>
                    <a:lnTo>
                      <a:pt x="14" y="55"/>
                    </a:lnTo>
                    <a:lnTo>
                      <a:pt x="28" y="27"/>
                    </a:lnTo>
                    <a:lnTo>
                      <a:pt x="55" y="27"/>
                    </a:lnTo>
                    <a:lnTo>
                      <a:pt x="69" y="27"/>
                    </a:lnTo>
                    <a:lnTo>
                      <a:pt x="83" y="27"/>
                    </a:lnTo>
                    <a:lnTo>
                      <a:pt x="111" y="27"/>
                    </a:lnTo>
                    <a:lnTo>
                      <a:pt x="138" y="27"/>
                    </a:lnTo>
                    <a:lnTo>
                      <a:pt x="166" y="27"/>
                    </a:lnTo>
                    <a:lnTo>
                      <a:pt x="193" y="27"/>
                    </a:lnTo>
                    <a:lnTo>
                      <a:pt x="207" y="14"/>
                    </a:lnTo>
                    <a:lnTo>
                      <a:pt x="221" y="0"/>
                    </a:lnTo>
                    <a:lnTo>
                      <a:pt x="249" y="0"/>
                    </a:lnTo>
                    <a:lnTo>
                      <a:pt x="276" y="0"/>
                    </a:lnTo>
                    <a:lnTo>
                      <a:pt x="290" y="0"/>
                    </a:lnTo>
                    <a:lnTo>
                      <a:pt x="304" y="14"/>
                    </a:lnTo>
                    <a:lnTo>
                      <a:pt x="317" y="14"/>
                    </a:lnTo>
                    <a:lnTo>
                      <a:pt x="331" y="27"/>
                    </a:lnTo>
                    <a:lnTo>
                      <a:pt x="359" y="55"/>
                    </a:lnTo>
                    <a:lnTo>
                      <a:pt x="373" y="110"/>
                    </a:lnTo>
                    <a:lnTo>
                      <a:pt x="386" y="165"/>
                    </a:lnTo>
                    <a:lnTo>
                      <a:pt x="386" y="207"/>
                    </a:lnTo>
                    <a:lnTo>
                      <a:pt x="373" y="234"/>
                    </a:lnTo>
                    <a:lnTo>
                      <a:pt x="373" y="289"/>
                    </a:lnTo>
                    <a:lnTo>
                      <a:pt x="345" y="317"/>
                    </a:lnTo>
                    <a:lnTo>
                      <a:pt x="317" y="331"/>
                    </a:lnTo>
                    <a:lnTo>
                      <a:pt x="290" y="331"/>
                    </a:lnTo>
                    <a:lnTo>
                      <a:pt x="262" y="317"/>
                    </a:lnTo>
                    <a:lnTo>
                      <a:pt x="235" y="317"/>
                    </a:lnTo>
                    <a:lnTo>
                      <a:pt x="207" y="303"/>
                    </a:lnTo>
                    <a:lnTo>
                      <a:pt x="193" y="303"/>
                    </a:lnTo>
                    <a:lnTo>
                      <a:pt x="166" y="303"/>
                    </a:lnTo>
                    <a:lnTo>
                      <a:pt x="138" y="317"/>
                    </a:lnTo>
                    <a:lnTo>
                      <a:pt x="124" y="317"/>
                    </a:lnTo>
                    <a:lnTo>
                      <a:pt x="111" y="317"/>
                    </a:lnTo>
                    <a:lnTo>
                      <a:pt x="83" y="317"/>
                    </a:lnTo>
                    <a:lnTo>
                      <a:pt x="69" y="331"/>
                    </a:lnTo>
                    <a:lnTo>
                      <a:pt x="55" y="317"/>
                    </a:lnTo>
                    <a:lnTo>
                      <a:pt x="42" y="317"/>
                    </a:lnTo>
                    <a:lnTo>
                      <a:pt x="28" y="303"/>
                    </a:lnTo>
                    <a:lnTo>
                      <a:pt x="14" y="289"/>
                    </a:lnTo>
                    <a:lnTo>
                      <a:pt x="14" y="262"/>
                    </a:lnTo>
                    <a:lnTo>
                      <a:pt x="0" y="220"/>
                    </a:lnTo>
                    <a:lnTo>
                      <a:pt x="0" y="193"/>
                    </a:lnTo>
                    <a:lnTo>
                      <a:pt x="0" y="165"/>
                    </a:lnTo>
                    <a:lnTo>
                      <a:pt x="0" y="124"/>
                    </a:lnTo>
                    <a:lnTo>
                      <a:pt x="0" y="96"/>
                    </a:lnTo>
                    <a:lnTo>
                      <a:pt x="0" y="83"/>
                    </a:lnTo>
                    <a:close/>
                  </a:path>
                </a:pathLst>
              </a:custGeom>
              <a:solidFill>
                <a:srgbClr val="FFDC99"/>
              </a:solidFill>
              <a:ln w="31750">
                <a:solidFill>
                  <a:srgbClr val="FFDC99"/>
                </a:solidFill>
                <a:round/>
                <a:headEnd/>
                <a:tailEnd/>
              </a:ln>
            </p:spPr>
            <p:txBody>
              <a:bodyPr/>
              <a:lstStyle/>
              <a:p>
                <a:endParaRPr lang="zh-CN" altLang="en-US"/>
              </a:p>
            </p:txBody>
          </p:sp>
          <p:sp>
            <p:nvSpPr>
              <p:cNvPr id="36169" name="Rectangle 27">
                <a:extLst>
                  <a:ext uri="{FF2B5EF4-FFF2-40B4-BE49-F238E27FC236}">
                    <a16:creationId xmlns:a16="http://schemas.microsoft.com/office/drawing/2014/main" id="{3ADA67C3-E83E-0E4D-A1F9-889B8DDFBEAF}"/>
                  </a:ext>
                </a:extLst>
              </p:cNvPr>
              <p:cNvSpPr>
                <a:spLocks noChangeArrowheads="1"/>
              </p:cNvSpPr>
              <p:nvPr/>
            </p:nvSpPr>
            <p:spPr bwMode="auto">
              <a:xfrm>
                <a:off x="898" y="1497"/>
                <a:ext cx="191"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1400">
                    <a:solidFill>
                      <a:srgbClr val="000000"/>
                    </a:solidFill>
                    <a:latin typeface="Arial" panose="020B0604020202020204" pitchFamily="34" charset="0"/>
                  </a:rPr>
                  <a:t>ISP</a:t>
                </a:r>
                <a:endParaRPr lang="en-GB" altLang="zh-CN">
                  <a:latin typeface="Times" pitchFamily="2" charset="0"/>
                </a:endParaRPr>
              </a:p>
            </p:txBody>
          </p:sp>
          <p:sp>
            <p:nvSpPr>
              <p:cNvPr id="36170" name="Rectangle 28">
                <a:extLst>
                  <a:ext uri="{FF2B5EF4-FFF2-40B4-BE49-F238E27FC236}">
                    <a16:creationId xmlns:a16="http://schemas.microsoft.com/office/drawing/2014/main" id="{3A3B9F95-8C45-C445-83DD-164862AC0582}"/>
                  </a:ext>
                </a:extLst>
              </p:cNvPr>
              <p:cNvSpPr>
                <a:spLocks noChangeArrowheads="1"/>
              </p:cNvSpPr>
              <p:nvPr/>
            </p:nvSpPr>
            <p:spPr bwMode="auto">
              <a:xfrm>
                <a:off x="1725" y="1533"/>
                <a:ext cx="28" cy="594"/>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71" name="Rectangle 29">
                <a:extLst>
                  <a:ext uri="{FF2B5EF4-FFF2-40B4-BE49-F238E27FC236}">
                    <a16:creationId xmlns:a16="http://schemas.microsoft.com/office/drawing/2014/main" id="{87A3B4EC-7A6E-F941-8937-48E1C303482F}"/>
                  </a:ext>
                </a:extLst>
              </p:cNvPr>
              <p:cNvSpPr>
                <a:spLocks noChangeArrowheads="1"/>
              </p:cNvSpPr>
              <p:nvPr/>
            </p:nvSpPr>
            <p:spPr bwMode="auto">
              <a:xfrm>
                <a:off x="1725" y="1533"/>
                <a:ext cx="42" cy="607"/>
              </a:xfrm>
              <a:prstGeom prst="rect">
                <a:avLst/>
              </a:prstGeom>
              <a:noFill/>
              <a:ln w="31750">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72" name="Freeform 30">
                <a:extLst>
                  <a:ext uri="{FF2B5EF4-FFF2-40B4-BE49-F238E27FC236}">
                    <a16:creationId xmlns:a16="http://schemas.microsoft.com/office/drawing/2014/main" id="{3049B174-3C9F-B543-B40A-74EE0B912BD6}"/>
                  </a:ext>
                </a:extLst>
              </p:cNvPr>
              <p:cNvSpPr>
                <a:spLocks/>
              </p:cNvSpPr>
              <p:nvPr/>
            </p:nvSpPr>
            <p:spPr bwMode="auto">
              <a:xfrm>
                <a:off x="3823" y="2458"/>
                <a:ext cx="1021" cy="496"/>
              </a:xfrm>
              <a:custGeom>
                <a:avLst/>
                <a:gdLst>
                  <a:gd name="T0" fmla="*/ 1021 w 1021"/>
                  <a:gd name="T1" fmla="*/ 469 h 496"/>
                  <a:gd name="T2" fmla="*/ 1007 w 1021"/>
                  <a:gd name="T3" fmla="*/ 496 h 496"/>
                  <a:gd name="T4" fmla="*/ 0 w 1021"/>
                  <a:gd name="T5" fmla="*/ 27 h 496"/>
                  <a:gd name="T6" fmla="*/ 13 w 1021"/>
                  <a:gd name="T7" fmla="*/ 0 h 496"/>
                  <a:gd name="T8" fmla="*/ 1021 w 1021"/>
                  <a:gd name="T9" fmla="*/ 469 h 496"/>
                  <a:gd name="T10" fmla="*/ 0 60000 65536"/>
                  <a:gd name="T11" fmla="*/ 0 60000 65536"/>
                  <a:gd name="T12" fmla="*/ 0 60000 65536"/>
                  <a:gd name="T13" fmla="*/ 0 60000 65536"/>
                  <a:gd name="T14" fmla="*/ 0 60000 65536"/>
                  <a:gd name="T15" fmla="*/ 0 w 1021"/>
                  <a:gd name="T16" fmla="*/ 0 h 496"/>
                  <a:gd name="T17" fmla="*/ 1021 w 1021"/>
                  <a:gd name="T18" fmla="*/ 496 h 496"/>
                </a:gdLst>
                <a:ahLst/>
                <a:cxnLst>
                  <a:cxn ang="T10">
                    <a:pos x="T0" y="T1"/>
                  </a:cxn>
                  <a:cxn ang="T11">
                    <a:pos x="T2" y="T3"/>
                  </a:cxn>
                  <a:cxn ang="T12">
                    <a:pos x="T4" y="T5"/>
                  </a:cxn>
                  <a:cxn ang="T13">
                    <a:pos x="T6" y="T7"/>
                  </a:cxn>
                  <a:cxn ang="T14">
                    <a:pos x="T8" y="T9"/>
                  </a:cxn>
                </a:cxnLst>
                <a:rect l="T15" t="T16" r="T17" b="T18"/>
                <a:pathLst>
                  <a:path w="1021" h="496">
                    <a:moveTo>
                      <a:pt x="1021" y="469"/>
                    </a:moveTo>
                    <a:lnTo>
                      <a:pt x="1007" y="496"/>
                    </a:lnTo>
                    <a:lnTo>
                      <a:pt x="0" y="27"/>
                    </a:lnTo>
                    <a:lnTo>
                      <a:pt x="13" y="0"/>
                    </a:lnTo>
                    <a:lnTo>
                      <a:pt x="1021" y="469"/>
                    </a:lnTo>
                    <a:close/>
                  </a:path>
                </a:pathLst>
              </a:custGeom>
              <a:solidFill>
                <a:srgbClr val="FFDC99"/>
              </a:solidFill>
              <a:ln w="31750">
                <a:solidFill>
                  <a:srgbClr val="FFDC99"/>
                </a:solidFill>
                <a:round/>
                <a:headEnd/>
                <a:tailEnd/>
              </a:ln>
            </p:spPr>
            <p:txBody>
              <a:bodyPr/>
              <a:lstStyle/>
              <a:p>
                <a:endParaRPr lang="zh-CN" altLang="en-US"/>
              </a:p>
            </p:txBody>
          </p:sp>
          <p:sp>
            <p:nvSpPr>
              <p:cNvPr id="36173" name="Freeform 31">
                <a:extLst>
                  <a:ext uri="{FF2B5EF4-FFF2-40B4-BE49-F238E27FC236}">
                    <a16:creationId xmlns:a16="http://schemas.microsoft.com/office/drawing/2014/main" id="{665BE78B-5F73-8442-AA8D-BE4D90EED89E}"/>
                  </a:ext>
                </a:extLst>
              </p:cNvPr>
              <p:cNvSpPr>
                <a:spLocks/>
              </p:cNvSpPr>
              <p:nvPr/>
            </p:nvSpPr>
            <p:spPr bwMode="auto">
              <a:xfrm>
                <a:off x="4250" y="2044"/>
                <a:ext cx="663" cy="317"/>
              </a:xfrm>
              <a:custGeom>
                <a:avLst/>
                <a:gdLst>
                  <a:gd name="T0" fmla="*/ 663 w 663"/>
                  <a:gd name="T1" fmla="*/ 290 h 317"/>
                  <a:gd name="T2" fmla="*/ 649 w 663"/>
                  <a:gd name="T3" fmla="*/ 317 h 317"/>
                  <a:gd name="T4" fmla="*/ 0 w 663"/>
                  <a:gd name="T5" fmla="*/ 27 h 317"/>
                  <a:gd name="T6" fmla="*/ 28 w 663"/>
                  <a:gd name="T7" fmla="*/ 0 h 317"/>
                  <a:gd name="T8" fmla="*/ 663 w 663"/>
                  <a:gd name="T9" fmla="*/ 290 h 317"/>
                  <a:gd name="T10" fmla="*/ 0 60000 65536"/>
                  <a:gd name="T11" fmla="*/ 0 60000 65536"/>
                  <a:gd name="T12" fmla="*/ 0 60000 65536"/>
                  <a:gd name="T13" fmla="*/ 0 60000 65536"/>
                  <a:gd name="T14" fmla="*/ 0 60000 65536"/>
                  <a:gd name="T15" fmla="*/ 0 w 663"/>
                  <a:gd name="T16" fmla="*/ 0 h 317"/>
                  <a:gd name="T17" fmla="*/ 663 w 663"/>
                  <a:gd name="T18" fmla="*/ 317 h 317"/>
                </a:gdLst>
                <a:ahLst/>
                <a:cxnLst>
                  <a:cxn ang="T10">
                    <a:pos x="T0" y="T1"/>
                  </a:cxn>
                  <a:cxn ang="T11">
                    <a:pos x="T2" y="T3"/>
                  </a:cxn>
                  <a:cxn ang="T12">
                    <a:pos x="T4" y="T5"/>
                  </a:cxn>
                  <a:cxn ang="T13">
                    <a:pos x="T6" y="T7"/>
                  </a:cxn>
                  <a:cxn ang="T14">
                    <a:pos x="T8" y="T9"/>
                  </a:cxn>
                </a:cxnLst>
                <a:rect l="T15" t="T16" r="T17" b="T18"/>
                <a:pathLst>
                  <a:path w="663" h="317">
                    <a:moveTo>
                      <a:pt x="663" y="290"/>
                    </a:moveTo>
                    <a:lnTo>
                      <a:pt x="649" y="317"/>
                    </a:lnTo>
                    <a:lnTo>
                      <a:pt x="0" y="27"/>
                    </a:lnTo>
                    <a:lnTo>
                      <a:pt x="28" y="0"/>
                    </a:lnTo>
                    <a:lnTo>
                      <a:pt x="663" y="290"/>
                    </a:lnTo>
                    <a:close/>
                  </a:path>
                </a:pathLst>
              </a:custGeom>
              <a:solidFill>
                <a:srgbClr val="FFDC99"/>
              </a:solidFill>
              <a:ln w="31750">
                <a:solidFill>
                  <a:srgbClr val="FFDC99"/>
                </a:solidFill>
                <a:round/>
                <a:headEnd/>
                <a:tailEnd/>
              </a:ln>
            </p:spPr>
            <p:txBody>
              <a:bodyPr/>
              <a:lstStyle/>
              <a:p>
                <a:endParaRPr lang="zh-CN" altLang="en-US"/>
              </a:p>
            </p:txBody>
          </p:sp>
          <p:sp>
            <p:nvSpPr>
              <p:cNvPr id="36174" name="Freeform 32">
                <a:extLst>
                  <a:ext uri="{FF2B5EF4-FFF2-40B4-BE49-F238E27FC236}">
                    <a16:creationId xmlns:a16="http://schemas.microsoft.com/office/drawing/2014/main" id="{16E290A8-BC5A-9943-8D64-AA0A71D3A2B1}"/>
                  </a:ext>
                </a:extLst>
              </p:cNvPr>
              <p:cNvSpPr>
                <a:spLocks/>
              </p:cNvSpPr>
              <p:nvPr/>
            </p:nvSpPr>
            <p:spPr bwMode="auto">
              <a:xfrm>
                <a:off x="1891" y="2223"/>
                <a:ext cx="497" cy="262"/>
              </a:xfrm>
              <a:custGeom>
                <a:avLst/>
                <a:gdLst>
                  <a:gd name="T0" fmla="*/ 497 w 497"/>
                  <a:gd name="T1" fmla="*/ 235 h 262"/>
                  <a:gd name="T2" fmla="*/ 483 w 497"/>
                  <a:gd name="T3" fmla="*/ 262 h 262"/>
                  <a:gd name="T4" fmla="*/ 0 w 497"/>
                  <a:gd name="T5" fmla="*/ 28 h 262"/>
                  <a:gd name="T6" fmla="*/ 14 w 497"/>
                  <a:gd name="T7" fmla="*/ 0 h 262"/>
                  <a:gd name="T8" fmla="*/ 497 w 497"/>
                  <a:gd name="T9" fmla="*/ 235 h 262"/>
                  <a:gd name="T10" fmla="*/ 0 60000 65536"/>
                  <a:gd name="T11" fmla="*/ 0 60000 65536"/>
                  <a:gd name="T12" fmla="*/ 0 60000 65536"/>
                  <a:gd name="T13" fmla="*/ 0 60000 65536"/>
                  <a:gd name="T14" fmla="*/ 0 60000 65536"/>
                  <a:gd name="T15" fmla="*/ 0 w 497"/>
                  <a:gd name="T16" fmla="*/ 0 h 262"/>
                  <a:gd name="T17" fmla="*/ 497 w 497"/>
                  <a:gd name="T18" fmla="*/ 262 h 262"/>
                </a:gdLst>
                <a:ahLst/>
                <a:cxnLst>
                  <a:cxn ang="T10">
                    <a:pos x="T0" y="T1"/>
                  </a:cxn>
                  <a:cxn ang="T11">
                    <a:pos x="T2" y="T3"/>
                  </a:cxn>
                  <a:cxn ang="T12">
                    <a:pos x="T4" y="T5"/>
                  </a:cxn>
                  <a:cxn ang="T13">
                    <a:pos x="T6" y="T7"/>
                  </a:cxn>
                  <a:cxn ang="T14">
                    <a:pos x="T8" y="T9"/>
                  </a:cxn>
                </a:cxnLst>
                <a:rect l="T15" t="T16" r="T17" b="T18"/>
                <a:pathLst>
                  <a:path w="497" h="262">
                    <a:moveTo>
                      <a:pt x="497" y="235"/>
                    </a:moveTo>
                    <a:lnTo>
                      <a:pt x="483" y="262"/>
                    </a:lnTo>
                    <a:lnTo>
                      <a:pt x="0" y="28"/>
                    </a:lnTo>
                    <a:lnTo>
                      <a:pt x="14" y="0"/>
                    </a:lnTo>
                    <a:lnTo>
                      <a:pt x="497" y="235"/>
                    </a:lnTo>
                    <a:close/>
                  </a:path>
                </a:pathLst>
              </a:custGeom>
              <a:solidFill>
                <a:srgbClr val="FFDC99"/>
              </a:solidFill>
              <a:ln w="31750">
                <a:solidFill>
                  <a:srgbClr val="FFDC99"/>
                </a:solidFill>
                <a:round/>
                <a:headEnd/>
                <a:tailEnd/>
              </a:ln>
            </p:spPr>
            <p:txBody>
              <a:bodyPr/>
              <a:lstStyle/>
              <a:p>
                <a:endParaRPr lang="zh-CN" altLang="en-US"/>
              </a:p>
            </p:txBody>
          </p:sp>
          <p:sp>
            <p:nvSpPr>
              <p:cNvPr id="36175" name="Freeform 33">
                <a:extLst>
                  <a:ext uri="{FF2B5EF4-FFF2-40B4-BE49-F238E27FC236}">
                    <a16:creationId xmlns:a16="http://schemas.microsoft.com/office/drawing/2014/main" id="{14CAEF2A-36A2-204A-8EA5-8F30850C89F5}"/>
                  </a:ext>
                </a:extLst>
              </p:cNvPr>
              <p:cNvSpPr>
                <a:spLocks/>
              </p:cNvSpPr>
              <p:nvPr/>
            </p:nvSpPr>
            <p:spPr bwMode="auto">
              <a:xfrm>
                <a:off x="1118" y="1533"/>
                <a:ext cx="621" cy="318"/>
              </a:xfrm>
              <a:custGeom>
                <a:avLst/>
                <a:gdLst>
                  <a:gd name="T0" fmla="*/ 621 w 621"/>
                  <a:gd name="T1" fmla="*/ 290 h 318"/>
                  <a:gd name="T2" fmla="*/ 621 w 621"/>
                  <a:gd name="T3" fmla="*/ 318 h 318"/>
                  <a:gd name="T4" fmla="*/ 0 w 621"/>
                  <a:gd name="T5" fmla="*/ 28 h 318"/>
                  <a:gd name="T6" fmla="*/ 14 w 621"/>
                  <a:gd name="T7" fmla="*/ 0 h 318"/>
                  <a:gd name="T8" fmla="*/ 621 w 621"/>
                  <a:gd name="T9" fmla="*/ 290 h 318"/>
                  <a:gd name="T10" fmla="*/ 0 60000 65536"/>
                  <a:gd name="T11" fmla="*/ 0 60000 65536"/>
                  <a:gd name="T12" fmla="*/ 0 60000 65536"/>
                  <a:gd name="T13" fmla="*/ 0 60000 65536"/>
                  <a:gd name="T14" fmla="*/ 0 60000 65536"/>
                  <a:gd name="T15" fmla="*/ 0 w 621"/>
                  <a:gd name="T16" fmla="*/ 0 h 318"/>
                  <a:gd name="T17" fmla="*/ 621 w 621"/>
                  <a:gd name="T18" fmla="*/ 318 h 318"/>
                </a:gdLst>
                <a:ahLst/>
                <a:cxnLst>
                  <a:cxn ang="T10">
                    <a:pos x="T0" y="T1"/>
                  </a:cxn>
                  <a:cxn ang="T11">
                    <a:pos x="T2" y="T3"/>
                  </a:cxn>
                  <a:cxn ang="T12">
                    <a:pos x="T4" y="T5"/>
                  </a:cxn>
                  <a:cxn ang="T13">
                    <a:pos x="T6" y="T7"/>
                  </a:cxn>
                  <a:cxn ang="T14">
                    <a:pos x="T8" y="T9"/>
                  </a:cxn>
                </a:cxnLst>
                <a:rect l="T15" t="T16" r="T17" b="T18"/>
                <a:pathLst>
                  <a:path w="621" h="318">
                    <a:moveTo>
                      <a:pt x="621" y="290"/>
                    </a:moveTo>
                    <a:lnTo>
                      <a:pt x="621" y="318"/>
                    </a:lnTo>
                    <a:lnTo>
                      <a:pt x="0" y="28"/>
                    </a:lnTo>
                    <a:lnTo>
                      <a:pt x="14" y="0"/>
                    </a:lnTo>
                    <a:lnTo>
                      <a:pt x="621" y="290"/>
                    </a:lnTo>
                    <a:close/>
                  </a:path>
                </a:pathLst>
              </a:custGeom>
              <a:solidFill>
                <a:srgbClr val="FFDC99"/>
              </a:solidFill>
              <a:ln w="31750">
                <a:solidFill>
                  <a:srgbClr val="FFDC99"/>
                </a:solidFill>
                <a:round/>
                <a:headEnd/>
                <a:tailEnd/>
              </a:ln>
            </p:spPr>
            <p:txBody>
              <a:bodyPr/>
              <a:lstStyle/>
              <a:p>
                <a:endParaRPr lang="zh-CN" altLang="en-US"/>
              </a:p>
            </p:txBody>
          </p:sp>
          <p:sp>
            <p:nvSpPr>
              <p:cNvPr id="36176" name="Freeform 34">
                <a:extLst>
                  <a:ext uri="{FF2B5EF4-FFF2-40B4-BE49-F238E27FC236}">
                    <a16:creationId xmlns:a16="http://schemas.microsoft.com/office/drawing/2014/main" id="{063EF970-EBCE-954B-821E-46E0CB6D2E86}"/>
                  </a:ext>
                </a:extLst>
              </p:cNvPr>
              <p:cNvSpPr>
                <a:spLocks/>
              </p:cNvSpPr>
              <p:nvPr/>
            </p:nvSpPr>
            <p:spPr bwMode="auto">
              <a:xfrm>
                <a:off x="4306" y="1271"/>
                <a:ext cx="248" cy="593"/>
              </a:xfrm>
              <a:custGeom>
                <a:avLst/>
                <a:gdLst>
                  <a:gd name="T0" fmla="*/ 248 w 248"/>
                  <a:gd name="T1" fmla="*/ 580 h 593"/>
                  <a:gd name="T2" fmla="*/ 220 w 248"/>
                  <a:gd name="T3" fmla="*/ 593 h 593"/>
                  <a:gd name="T4" fmla="*/ 0 w 248"/>
                  <a:gd name="T5" fmla="*/ 14 h 593"/>
                  <a:gd name="T6" fmla="*/ 27 w 248"/>
                  <a:gd name="T7" fmla="*/ 0 h 593"/>
                  <a:gd name="T8" fmla="*/ 248 w 248"/>
                  <a:gd name="T9" fmla="*/ 580 h 593"/>
                  <a:gd name="T10" fmla="*/ 0 60000 65536"/>
                  <a:gd name="T11" fmla="*/ 0 60000 65536"/>
                  <a:gd name="T12" fmla="*/ 0 60000 65536"/>
                  <a:gd name="T13" fmla="*/ 0 60000 65536"/>
                  <a:gd name="T14" fmla="*/ 0 60000 65536"/>
                  <a:gd name="T15" fmla="*/ 0 w 248"/>
                  <a:gd name="T16" fmla="*/ 0 h 593"/>
                  <a:gd name="T17" fmla="*/ 248 w 248"/>
                  <a:gd name="T18" fmla="*/ 593 h 593"/>
                </a:gdLst>
                <a:ahLst/>
                <a:cxnLst>
                  <a:cxn ang="T10">
                    <a:pos x="T0" y="T1"/>
                  </a:cxn>
                  <a:cxn ang="T11">
                    <a:pos x="T2" y="T3"/>
                  </a:cxn>
                  <a:cxn ang="T12">
                    <a:pos x="T4" y="T5"/>
                  </a:cxn>
                  <a:cxn ang="T13">
                    <a:pos x="T6" y="T7"/>
                  </a:cxn>
                  <a:cxn ang="T14">
                    <a:pos x="T8" y="T9"/>
                  </a:cxn>
                </a:cxnLst>
                <a:rect l="T15" t="T16" r="T17" b="T18"/>
                <a:pathLst>
                  <a:path w="248" h="593">
                    <a:moveTo>
                      <a:pt x="248" y="580"/>
                    </a:moveTo>
                    <a:lnTo>
                      <a:pt x="220" y="593"/>
                    </a:lnTo>
                    <a:lnTo>
                      <a:pt x="0" y="14"/>
                    </a:lnTo>
                    <a:lnTo>
                      <a:pt x="27" y="0"/>
                    </a:lnTo>
                    <a:lnTo>
                      <a:pt x="248" y="580"/>
                    </a:lnTo>
                    <a:close/>
                  </a:path>
                </a:pathLst>
              </a:custGeom>
              <a:solidFill>
                <a:srgbClr val="FFDC99"/>
              </a:solidFill>
              <a:ln w="31750">
                <a:solidFill>
                  <a:srgbClr val="FFDC99"/>
                </a:solidFill>
                <a:round/>
                <a:headEnd/>
                <a:tailEnd/>
              </a:ln>
            </p:spPr>
            <p:txBody>
              <a:bodyPr/>
              <a:lstStyle/>
              <a:p>
                <a:endParaRPr lang="zh-CN" altLang="en-US"/>
              </a:p>
            </p:txBody>
          </p:sp>
          <p:sp>
            <p:nvSpPr>
              <p:cNvPr id="36177" name="Rectangle 35">
                <a:extLst>
                  <a:ext uri="{FF2B5EF4-FFF2-40B4-BE49-F238E27FC236}">
                    <a16:creationId xmlns:a16="http://schemas.microsoft.com/office/drawing/2014/main" id="{34A13F76-A5F7-6546-BA5B-7FF4E8C8FB2D}"/>
                  </a:ext>
                </a:extLst>
              </p:cNvPr>
              <p:cNvSpPr>
                <a:spLocks noChangeArrowheads="1"/>
              </p:cNvSpPr>
              <p:nvPr/>
            </p:nvSpPr>
            <p:spPr bwMode="auto">
              <a:xfrm>
                <a:off x="1052" y="3014"/>
                <a:ext cx="9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1400" dirty="0">
                    <a:solidFill>
                      <a:srgbClr val="000000"/>
                    </a:solidFill>
                    <a:latin typeface="Arial" panose="020B0604020202020204" pitchFamily="34" charset="0"/>
                  </a:rPr>
                  <a:t>desktop computer:</a:t>
                </a:r>
                <a:endParaRPr lang="en-GB" altLang="zh-CN" dirty="0">
                  <a:latin typeface="Times" pitchFamily="2" charset="0"/>
                </a:endParaRPr>
              </a:p>
            </p:txBody>
          </p:sp>
          <p:sp>
            <p:nvSpPr>
              <p:cNvPr id="36178" name="Freeform 36">
                <a:extLst>
                  <a:ext uri="{FF2B5EF4-FFF2-40B4-BE49-F238E27FC236}">
                    <a16:creationId xmlns:a16="http://schemas.microsoft.com/office/drawing/2014/main" id="{2EFE0FA0-EBAF-3E4A-8347-804FD2E7CD0B}"/>
                  </a:ext>
                </a:extLst>
              </p:cNvPr>
              <p:cNvSpPr>
                <a:spLocks/>
              </p:cNvSpPr>
              <p:nvPr/>
            </p:nvSpPr>
            <p:spPr bwMode="auto">
              <a:xfrm>
                <a:off x="553" y="1782"/>
                <a:ext cx="41" cy="69"/>
              </a:xfrm>
              <a:custGeom>
                <a:avLst/>
                <a:gdLst>
                  <a:gd name="T0" fmla="*/ 0 w 41"/>
                  <a:gd name="T1" fmla="*/ 0 h 69"/>
                  <a:gd name="T2" fmla="*/ 41 w 41"/>
                  <a:gd name="T3" fmla="*/ 13 h 69"/>
                  <a:gd name="T4" fmla="*/ 41 w 41"/>
                  <a:gd name="T5" fmla="*/ 69 h 69"/>
                  <a:gd name="T6" fmla="*/ 0 60000 65536"/>
                  <a:gd name="T7" fmla="*/ 0 60000 65536"/>
                  <a:gd name="T8" fmla="*/ 0 60000 65536"/>
                  <a:gd name="T9" fmla="*/ 0 w 41"/>
                  <a:gd name="T10" fmla="*/ 0 h 69"/>
                  <a:gd name="T11" fmla="*/ 41 w 41"/>
                  <a:gd name="T12" fmla="*/ 69 h 69"/>
                </a:gdLst>
                <a:ahLst/>
                <a:cxnLst>
                  <a:cxn ang="T6">
                    <a:pos x="T0" y="T1"/>
                  </a:cxn>
                  <a:cxn ang="T7">
                    <a:pos x="T2" y="T3"/>
                  </a:cxn>
                  <a:cxn ang="T8">
                    <a:pos x="T4" y="T5"/>
                  </a:cxn>
                </a:cxnLst>
                <a:rect l="T9" t="T10" r="T11" b="T12"/>
                <a:pathLst>
                  <a:path w="41" h="69">
                    <a:moveTo>
                      <a:pt x="0" y="0"/>
                    </a:moveTo>
                    <a:lnTo>
                      <a:pt x="41" y="13"/>
                    </a:lnTo>
                    <a:lnTo>
                      <a:pt x="41" y="69"/>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179" name="AutoShape 37">
                <a:extLst>
                  <a:ext uri="{FF2B5EF4-FFF2-40B4-BE49-F238E27FC236}">
                    <a16:creationId xmlns:a16="http://schemas.microsoft.com/office/drawing/2014/main" id="{6EEDD049-9D6B-AE4D-8BD3-E8D481EF49D4}"/>
                  </a:ext>
                </a:extLst>
              </p:cNvPr>
              <p:cNvSpPr>
                <a:spLocks noChangeArrowheads="1"/>
              </p:cNvSpPr>
              <p:nvPr/>
            </p:nvSpPr>
            <p:spPr bwMode="auto">
              <a:xfrm>
                <a:off x="456" y="1685"/>
                <a:ext cx="110" cy="83"/>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80" name="AutoShape 38">
                <a:extLst>
                  <a:ext uri="{FF2B5EF4-FFF2-40B4-BE49-F238E27FC236}">
                    <a16:creationId xmlns:a16="http://schemas.microsoft.com/office/drawing/2014/main" id="{68BC72F8-96EB-F147-A289-682B4B28BBA7}"/>
                  </a:ext>
                </a:extLst>
              </p:cNvPr>
              <p:cNvSpPr>
                <a:spLocks noChangeArrowheads="1"/>
              </p:cNvSpPr>
              <p:nvPr/>
            </p:nvSpPr>
            <p:spPr bwMode="auto">
              <a:xfrm>
                <a:off x="442" y="1671"/>
                <a:ext cx="138" cy="111"/>
              </a:xfrm>
              <a:prstGeom prst="roundRect">
                <a:avLst>
                  <a:gd name="adj" fmla="val 40088"/>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81" name="Rectangle 39">
                <a:extLst>
                  <a:ext uri="{FF2B5EF4-FFF2-40B4-BE49-F238E27FC236}">
                    <a16:creationId xmlns:a16="http://schemas.microsoft.com/office/drawing/2014/main" id="{AF9FA19F-595E-DA49-98C9-153EC6370AAC}"/>
                  </a:ext>
                </a:extLst>
              </p:cNvPr>
              <p:cNvSpPr>
                <a:spLocks noChangeArrowheads="1"/>
              </p:cNvSpPr>
              <p:nvPr/>
            </p:nvSpPr>
            <p:spPr bwMode="auto">
              <a:xfrm>
                <a:off x="470" y="1713"/>
                <a:ext cx="83"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82" name="Rectangle 40">
                <a:extLst>
                  <a:ext uri="{FF2B5EF4-FFF2-40B4-BE49-F238E27FC236}">
                    <a16:creationId xmlns:a16="http://schemas.microsoft.com/office/drawing/2014/main" id="{76797E77-8B0E-7F4A-8F98-76A002D7901A}"/>
                  </a:ext>
                </a:extLst>
              </p:cNvPr>
              <p:cNvSpPr>
                <a:spLocks noChangeArrowheads="1"/>
              </p:cNvSpPr>
              <p:nvPr/>
            </p:nvSpPr>
            <p:spPr bwMode="auto">
              <a:xfrm>
                <a:off x="470" y="1713"/>
                <a:ext cx="96"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83" name="Freeform 41">
                <a:extLst>
                  <a:ext uri="{FF2B5EF4-FFF2-40B4-BE49-F238E27FC236}">
                    <a16:creationId xmlns:a16="http://schemas.microsoft.com/office/drawing/2014/main" id="{DCCB0DFD-4DE8-5E45-8F50-6B388FCC42D8}"/>
                  </a:ext>
                </a:extLst>
              </p:cNvPr>
              <p:cNvSpPr>
                <a:spLocks/>
              </p:cNvSpPr>
              <p:nvPr/>
            </p:nvSpPr>
            <p:spPr bwMode="auto">
              <a:xfrm>
                <a:off x="580" y="1837"/>
                <a:ext cx="28" cy="27"/>
              </a:xfrm>
              <a:custGeom>
                <a:avLst/>
                <a:gdLst>
                  <a:gd name="T0" fmla="*/ 14 w 28"/>
                  <a:gd name="T1" fmla="*/ 0 h 27"/>
                  <a:gd name="T2" fmla="*/ 14 w 28"/>
                  <a:gd name="T3" fmla="*/ 0 h 27"/>
                  <a:gd name="T4" fmla="*/ 28 w 28"/>
                  <a:gd name="T5" fmla="*/ 14 h 27"/>
                  <a:gd name="T6" fmla="*/ 28 w 28"/>
                  <a:gd name="T7" fmla="*/ 27 h 27"/>
                  <a:gd name="T8" fmla="*/ 14 w 28"/>
                  <a:gd name="T9" fmla="*/ 27 h 27"/>
                  <a:gd name="T10" fmla="*/ 14 w 28"/>
                  <a:gd name="T11" fmla="*/ 27 h 27"/>
                  <a:gd name="T12" fmla="*/ 0 w 28"/>
                  <a:gd name="T13" fmla="*/ 27 h 27"/>
                  <a:gd name="T14" fmla="*/ 0 w 28"/>
                  <a:gd name="T15" fmla="*/ 14 h 27"/>
                  <a:gd name="T16" fmla="*/ 0 w 28"/>
                  <a:gd name="T17" fmla="*/ 0 h 27"/>
                  <a:gd name="T18" fmla="*/ 14 w 28"/>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7"/>
                  <a:gd name="T32" fmla="*/ 28 w 28"/>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7">
                    <a:moveTo>
                      <a:pt x="14" y="0"/>
                    </a:moveTo>
                    <a:lnTo>
                      <a:pt x="14" y="0"/>
                    </a:lnTo>
                    <a:lnTo>
                      <a:pt x="28" y="14"/>
                    </a:lnTo>
                    <a:lnTo>
                      <a:pt x="28" y="27"/>
                    </a:lnTo>
                    <a:lnTo>
                      <a:pt x="14" y="27"/>
                    </a:lnTo>
                    <a:lnTo>
                      <a:pt x="0" y="27"/>
                    </a:lnTo>
                    <a:lnTo>
                      <a:pt x="0" y="14"/>
                    </a:lnTo>
                    <a:lnTo>
                      <a:pt x="0" y="0"/>
                    </a:lnTo>
                    <a:lnTo>
                      <a:pt x="14" y="0"/>
                    </a:lnTo>
                    <a:close/>
                  </a:path>
                </a:pathLst>
              </a:custGeom>
              <a:solidFill>
                <a:srgbClr val="999999"/>
              </a:solidFill>
              <a:ln w="31750">
                <a:solidFill>
                  <a:srgbClr val="999999"/>
                </a:solidFill>
                <a:round/>
                <a:headEnd/>
                <a:tailEnd/>
              </a:ln>
            </p:spPr>
            <p:txBody>
              <a:bodyPr/>
              <a:lstStyle/>
              <a:p>
                <a:endParaRPr lang="zh-CN" altLang="en-US"/>
              </a:p>
            </p:txBody>
          </p:sp>
          <p:pic>
            <p:nvPicPr>
              <p:cNvPr id="36184" name="Picture 42">
                <a:extLst>
                  <a:ext uri="{FF2B5EF4-FFF2-40B4-BE49-F238E27FC236}">
                    <a16:creationId xmlns:a16="http://schemas.microsoft.com/office/drawing/2014/main" id="{18E1EC35-4AD1-874A-BEC9-B52AB6D0669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0" y="1713"/>
                <a:ext cx="83" cy="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85" name="Freeform 43">
                <a:extLst>
                  <a:ext uri="{FF2B5EF4-FFF2-40B4-BE49-F238E27FC236}">
                    <a16:creationId xmlns:a16="http://schemas.microsoft.com/office/drawing/2014/main" id="{D362E87A-D0CB-4E4B-B7F9-9CACC5EB4AE1}"/>
                  </a:ext>
                </a:extLst>
              </p:cNvPr>
              <p:cNvSpPr>
                <a:spLocks/>
              </p:cNvSpPr>
              <p:nvPr/>
            </p:nvSpPr>
            <p:spPr bwMode="auto">
              <a:xfrm>
                <a:off x="594" y="1851"/>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186" name="Line 44">
                <a:extLst>
                  <a:ext uri="{FF2B5EF4-FFF2-40B4-BE49-F238E27FC236}">
                    <a16:creationId xmlns:a16="http://schemas.microsoft.com/office/drawing/2014/main" id="{1E794503-71E7-484E-B81F-3C3D459CFB1F}"/>
                  </a:ext>
                </a:extLst>
              </p:cNvPr>
              <p:cNvSpPr>
                <a:spLocks noChangeShapeType="1"/>
              </p:cNvSpPr>
              <p:nvPr/>
            </p:nvSpPr>
            <p:spPr bwMode="auto">
              <a:xfrm>
                <a:off x="608" y="1851"/>
                <a:ext cx="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87" name="Rectangle 45">
                <a:extLst>
                  <a:ext uri="{FF2B5EF4-FFF2-40B4-BE49-F238E27FC236}">
                    <a16:creationId xmlns:a16="http://schemas.microsoft.com/office/drawing/2014/main" id="{01174AA8-552F-EB49-A949-FC64FFC1F75C}"/>
                  </a:ext>
                </a:extLst>
              </p:cNvPr>
              <p:cNvSpPr>
                <a:spLocks noChangeArrowheads="1"/>
              </p:cNvSpPr>
              <p:nvPr/>
            </p:nvSpPr>
            <p:spPr bwMode="auto">
              <a:xfrm>
                <a:off x="456" y="1768"/>
                <a:ext cx="97" cy="27"/>
              </a:xfrm>
              <a:prstGeom prst="rect">
                <a:avLst/>
              </a:prstGeom>
              <a:solidFill>
                <a:srgbClr val="D9AA73"/>
              </a:solidFill>
              <a:ln w="31750">
                <a:solidFill>
                  <a:srgbClr val="D9AA73"/>
                </a:solidFill>
                <a:miter lim="800000"/>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88" name="Freeform 46">
                <a:extLst>
                  <a:ext uri="{FF2B5EF4-FFF2-40B4-BE49-F238E27FC236}">
                    <a16:creationId xmlns:a16="http://schemas.microsoft.com/office/drawing/2014/main" id="{0F5C9E4C-1A1B-8D4F-964C-05AEA983B7F4}"/>
                  </a:ext>
                </a:extLst>
              </p:cNvPr>
              <p:cNvSpPr>
                <a:spLocks/>
              </p:cNvSpPr>
              <p:nvPr/>
            </p:nvSpPr>
            <p:spPr bwMode="auto">
              <a:xfrm>
                <a:off x="442" y="1795"/>
                <a:ext cx="138" cy="14"/>
              </a:xfrm>
              <a:custGeom>
                <a:avLst/>
                <a:gdLst>
                  <a:gd name="T0" fmla="*/ 14 w 138"/>
                  <a:gd name="T1" fmla="*/ 0 h 14"/>
                  <a:gd name="T2" fmla="*/ 0 w 138"/>
                  <a:gd name="T3" fmla="*/ 14 h 14"/>
                  <a:gd name="T4" fmla="*/ 138 w 138"/>
                  <a:gd name="T5" fmla="*/ 14 h 14"/>
                  <a:gd name="T6" fmla="*/ 124 w 138"/>
                  <a:gd name="T7" fmla="*/ 0 h 14"/>
                  <a:gd name="T8" fmla="*/ 14 w 138"/>
                  <a:gd name="T9" fmla="*/ 0 h 14"/>
                  <a:gd name="T10" fmla="*/ 0 60000 65536"/>
                  <a:gd name="T11" fmla="*/ 0 60000 65536"/>
                  <a:gd name="T12" fmla="*/ 0 60000 65536"/>
                  <a:gd name="T13" fmla="*/ 0 60000 65536"/>
                  <a:gd name="T14" fmla="*/ 0 60000 65536"/>
                  <a:gd name="T15" fmla="*/ 0 w 138"/>
                  <a:gd name="T16" fmla="*/ 0 h 14"/>
                  <a:gd name="T17" fmla="*/ 138 w 138"/>
                  <a:gd name="T18" fmla="*/ 14 h 14"/>
                </a:gdLst>
                <a:ahLst/>
                <a:cxnLst>
                  <a:cxn ang="T10">
                    <a:pos x="T0" y="T1"/>
                  </a:cxn>
                  <a:cxn ang="T11">
                    <a:pos x="T2" y="T3"/>
                  </a:cxn>
                  <a:cxn ang="T12">
                    <a:pos x="T4" y="T5"/>
                  </a:cxn>
                  <a:cxn ang="T13">
                    <a:pos x="T6" y="T7"/>
                  </a:cxn>
                  <a:cxn ang="T14">
                    <a:pos x="T8" y="T9"/>
                  </a:cxn>
                </a:cxnLst>
                <a:rect l="T15" t="T16" r="T17" b="T18"/>
                <a:pathLst>
                  <a:path w="138" h="14">
                    <a:moveTo>
                      <a:pt x="14" y="0"/>
                    </a:moveTo>
                    <a:lnTo>
                      <a:pt x="0" y="14"/>
                    </a:lnTo>
                    <a:lnTo>
                      <a:pt x="138" y="14"/>
                    </a:lnTo>
                    <a:lnTo>
                      <a:pt x="124" y="0"/>
                    </a:lnTo>
                    <a:lnTo>
                      <a:pt x="14" y="0"/>
                    </a:lnTo>
                    <a:close/>
                  </a:path>
                </a:pathLst>
              </a:custGeom>
              <a:noFill/>
              <a:ln w="31750">
                <a:solidFill>
                  <a:srgbClr val="D9AA7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189" name="Line 47">
                <a:extLst>
                  <a:ext uri="{FF2B5EF4-FFF2-40B4-BE49-F238E27FC236}">
                    <a16:creationId xmlns:a16="http://schemas.microsoft.com/office/drawing/2014/main" id="{ADB22F70-E02B-DF43-88B4-5A23FA62117F}"/>
                  </a:ext>
                </a:extLst>
              </p:cNvPr>
              <p:cNvSpPr>
                <a:spLocks noChangeShapeType="1"/>
              </p:cNvSpPr>
              <p:nvPr/>
            </p:nvSpPr>
            <p:spPr bwMode="auto">
              <a:xfrm>
                <a:off x="456" y="1809"/>
                <a:ext cx="28"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90" name="Line 48">
                <a:extLst>
                  <a:ext uri="{FF2B5EF4-FFF2-40B4-BE49-F238E27FC236}">
                    <a16:creationId xmlns:a16="http://schemas.microsoft.com/office/drawing/2014/main" id="{827C8523-4EA4-5B41-B5A6-F768EF6C5C20}"/>
                  </a:ext>
                </a:extLst>
              </p:cNvPr>
              <p:cNvSpPr>
                <a:spLocks noChangeShapeType="1"/>
              </p:cNvSpPr>
              <p:nvPr/>
            </p:nvSpPr>
            <p:spPr bwMode="auto">
              <a:xfrm>
                <a:off x="470" y="1795"/>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91" name="Line 49">
                <a:extLst>
                  <a:ext uri="{FF2B5EF4-FFF2-40B4-BE49-F238E27FC236}">
                    <a16:creationId xmlns:a16="http://schemas.microsoft.com/office/drawing/2014/main" id="{6C4D342E-F63D-5440-9D92-5B84E14C2923}"/>
                  </a:ext>
                </a:extLst>
              </p:cNvPr>
              <p:cNvSpPr>
                <a:spLocks noChangeShapeType="1"/>
              </p:cNvSpPr>
              <p:nvPr/>
            </p:nvSpPr>
            <p:spPr bwMode="auto">
              <a:xfrm>
                <a:off x="456" y="1795"/>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92" name="Line 50">
                <a:extLst>
                  <a:ext uri="{FF2B5EF4-FFF2-40B4-BE49-F238E27FC236}">
                    <a16:creationId xmlns:a16="http://schemas.microsoft.com/office/drawing/2014/main" id="{69533B59-1600-7448-A7A2-C037306EA4F0}"/>
                  </a:ext>
                </a:extLst>
              </p:cNvPr>
              <p:cNvSpPr>
                <a:spLocks noChangeShapeType="1"/>
              </p:cNvSpPr>
              <p:nvPr/>
            </p:nvSpPr>
            <p:spPr bwMode="auto">
              <a:xfrm>
                <a:off x="484" y="1809"/>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93" name="Line 51">
                <a:extLst>
                  <a:ext uri="{FF2B5EF4-FFF2-40B4-BE49-F238E27FC236}">
                    <a16:creationId xmlns:a16="http://schemas.microsoft.com/office/drawing/2014/main" id="{BF4A7ED4-F809-3B44-99D6-E91AED774808}"/>
                  </a:ext>
                </a:extLst>
              </p:cNvPr>
              <p:cNvSpPr>
                <a:spLocks noChangeShapeType="1"/>
              </p:cNvSpPr>
              <p:nvPr/>
            </p:nvSpPr>
            <p:spPr bwMode="auto">
              <a:xfrm>
                <a:off x="539" y="1795"/>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94" name="Line 52">
                <a:extLst>
                  <a:ext uri="{FF2B5EF4-FFF2-40B4-BE49-F238E27FC236}">
                    <a16:creationId xmlns:a16="http://schemas.microsoft.com/office/drawing/2014/main" id="{5912C456-EF2B-EC4E-A7C7-76520D1AD7FD}"/>
                  </a:ext>
                </a:extLst>
              </p:cNvPr>
              <p:cNvSpPr>
                <a:spLocks noChangeShapeType="1"/>
              </p:cNvSpPr>
              <p:nvPr/>
            </p:nvSpPr>
            <p:spPr bwMode="auto">
              <a:xfrm>
                <a:off x="553" y="1809"/>
                <a:ext cx="1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95" name="Rectangle 53">
                <a:extLst>
                  <a:ext uri="{FF2B5EF4-FFF2-40B4-BE49-F238E27FC236}">
                    <a16:creationId xmlns:a16="http://schemas.microsoft.com/office/drawing/2014/main" id="{D7E44833-BCEC-F643-BE9F-8FF121EB0266}"/>
                  </a:ext>
                </a:extLst>
              </p:cNvPr>
              <p:cNvSpPr>
                <a:spLocks noChangeArrowheads="1"/>
              </p:cNvSpPr>
              <p:nvPr/>
            </p:nvSpPr>
            <p:spPr bwMode="auto">
              <a:xfrm>
                <a:off x="497" y="1699"/>
                <a:ext cx="42"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96" name="Rectangle 54">
                <a:extLst>
                  <a:ext uri="{FF2B5EF4-FFF2-40B4-BE49-F238E27FC236}">
                    <a16:creationId xmlns:a16="http://schemas.microsoft.com/office/drawing/2014/main" id="{15389FEE-9543-9744-B981-5B47DBA5A7F9}"/>
                  </a:ext>
                </a:extLst>
              </p:cNvPr>
              <p:cNvSpPr>
                <a:spLocks noChangeArrowheads="1"/>
              </p:cNvSpPr>
              <p:nvPr/>
            </p:nvSpPr>
            <p:spPr bwMode="auto">
              <a:xfrm>
                <a:off x="497" y="1699"/>
                <a:ext cx="56"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97" name="Freeform 55">
                <a:extLst>
                  <a:ext uri="{FF2B5EF4-FFF2-40B4-BE49-F238E27FC236}">
                    <a16:creationId xmlns:a16="http://schemas.microsoft.com/office/drawing/2014/main" id="{B7D492E0-1647-A64F-9EAD-65B3E45B2879}"/>
                  </a:ext>
                </a:extLst>
              </p:cNvPr>
              <p:cNvSpPr>
                <a:spLocks/>
              </p:cNvSpPr>
              <p:nvPr/>
            </p:nvSpPr>
            <p:spPr bwMode="auto">
              <a:xfrm>
                <a:off x="2043" y="1299"/>
                <a:ext cx="1738" cy="1476"/>
              </a:xfrm>
              <a:custGeom>
                <a:avLst/>
                <a:gdLst>
                  <a:gd name="T0" fmla="*/ 1683 w 1738"/>
                  <a:gd name="T1" fmla="*/ 0 h 1476"/>
                  <a:gd name="T2" fmla="*/ 1738 w 1738"/>
                  <a:gd name="T3" fmla="*/ 55 h 1476"/>
                  <a:gd name="T4" fmla="*/ 41 w 1738"/>
                  <a:gd name="T5" fmla="*/ 1476 h 1476"/>
                  <a:gd name="T6" fmla="*/ 0 w 1738"/>
                  <a:gd name="T7" fmla="*/ 1421 h 1476"/>
                  <a:gd name="T8" fmla="*/ 1683 w 1738"/>
                  <a:gd name="T9" fmla="*/ 0 h 1476"/>
                  <a:gd name="T10" fmla="*/ 0 60000 65536"/>
                  <a:gd name="T11" fmla="*/ 0 60000 65536"/>
                  <a:gd name="T12" fmla="*/ 0 60000 65536"/>
                  <a:gd name="T13" fmla="*/ 0 60000 65536"/>
                  <a:gd name="T14" fmla="*/ 0 60000 65536"/>
                  <a:gd name="T15" fmla="*/ 0 w 1738"/>
                  <a:gd name="T16" fmla="*/ 0 h 1476"/>
                  <a:gd name="T17" fmla="*/ 1738 w 1738"/>
                  <a:gd name="T18" fmla="*/ 1476 h 1476"/>
                </a:gdLst>
                <a:ahLst/>
                <a:cxnLst>
                  <a:cxn ang="T10">
                    <a:pos x="T0" y="T1"/>
                  </a:cxn>
                  <a:cxn ang="T11">
                    <a:pos x="T2" y="T3"/>
                  </a:cxn>
                  <a:cxn ang="T12">
                    <a:pos x="T4" y="T5"/>
                  </a:cxn>
                  <a:cxn ang="T13">
                    <a:pos x="T6" y="T7"/>
                  </a:cxn>
                  <a:cxn ang="T14">
                    <a:pos x="T8" y="T9"/>
                  </a:cxn>
                </a:cxnLst>
                <a:rect l="T15" t="T16" r="T17" b="T18"/>
                <a:pathLst>
                  <a:path w="1738" h="1476">
                    <a:moveTo>
                      <a:pt x="1683" y="0"/>
                    </a:moveTo>
                    <a:lnTo>
                      <a:pt x="1738" y="55"/>
                    </a:lnTo>
                    <a:lnTo>
                      <a:pt x="41" y="1476"/>
                    </a:lnTo>
                    <a:lnTo>
                      <a:pt x="0" y="1421"/>
                    </a:lnTo>
                    <a:lnTo>
                      <a:pt x="1683" y="0"/>
                    </a:lnTo>
                    <a:close/>
                  </a:path>
                </a:pathLst>
              </a:custGeom>
              <a:solidFill>
                <a:srgbClr val="FFDC99"/>
              </a:solidFill>
              <a:ln w="31750">
                <a:solidFill>
                  <a:srgbClr val="FFDC99"/>
                </a:solidFill>
                <a:round/>
                <a:headEnd/>
                <a:tailEnd/>
              </a:ln>
            </p:spPr>
            <p:txBody>
              <a:bodyPr/>
              <a:lstStyle/>
              <a:p>
                <a:endParaRPr lang="zh-CN" altLang="en-US"/>
              </a:p>
            </p:txBody>
          </p:sp>
          <p:sp>
            <p:nvSpPr>
              <p:cNvPr id="36198" name="Freeform 56">
                <a:extLst>
                  <a:ext uri="{FF2B5EF4-FFF2-40B4-BE49-F238E27FC236}">
                    <a16:creationId xmlns:a16="http://schemas.microsoft.com/office/drawing/2014/main" id="{7E653E63-45EE-534F-ABD3-23D564CFB6AF}"/>
                  </a:ext>
                </a:extLst>
              </p:cNvPr>
              <p:cNvSpPr>
                <a:spLocks/>
              </p:cNvSpPr>
              <p:nvPr/>
            </p:nvSpPr>
            <p:spPr bwMode="auto">
              <a:xfrm>
                <a:off x="2608" y="2237"/>
                <a:ext cx="649" cy="759"/>
              </a:xfrm>
              <a:custGeom>
                <a:avLst/>
                <a:gdLst>
                  <a:gd name="T0" fmla="*/ 649 w 649"/>
                  <a:gd name="T1" fmla="*/ 717 h 759"/>
                  <a:gd name="T2" fmla="*/ 594 w 649"/>
                  <a:gd name="T3" fmla="*/ 759 h 759"/>
                  <a:gd name="T4" fmla="*/ 0 w 649"/>
                  <a:gd name="T5" fmla="*/ 41 h 759"/>
                  <a:gd name="T6" fmla="*/ 42 w 649"/>
                  <a:gd name="T7" fmla="*/ 0 h 759"/>
                  <a:gd name="T8" fmla="*/ 649 w 649"/>
                  <a:gd name="T9" fmla="*/ 717 h 759"/>
                  <a:gd name="T10" fmla="*/ 0 60000 65536"/>
                  <a:gd name="T11" fmla="*/ 0 60000 65536"/>
                  <a:gd name="T12" fmla="*/ 0 60000 65536"/>
                  <a:gd name="T13" fmla="*/ 0 60000 65536"/>
                  <a:gd name="T14" fmla="*/ 0 60000 65536"/>
                  <a:gd name="T15" fmla="*/ 0 w 649"/>
                  <a:gd name="T16" fmla="*/ 0 h 759"/>
                  <a:gd name="T17" fmla="*/ 649 w 649"/>
                  <a:gd name="T18" fmla="*/ 759 h 759"/>
                </a:gdLst>
                <a:ahLst/>
                <a:cxnLst>
                  <a:cxn ang="T10">
                    <a:pos x="T0" y="T1"/>
                  </a:cxn>
                  <a:cxn ang="T11">
                    <a:pos x="T2" y="T3"/>
                  </a:cxn>
                  <a:cxn ang="T12">
                    <a:pos x="T4" y="T5"/>
                  </a:cxn>
                  <a:cxn ang="T13">
                    <a:pos x="T6" y="T7"/>
                  </a:cxn>
                  <a:cxn ang="T14">
                    <a:pos x="T8" y="T9"/>
                  </a:cxn>
                </a:cxnLst>
                <a:rect l="T15" t="T16" r="T17" b="T18"/>
                <a:pathLst>
                  <a:path w="649" h="759">
                    <a:moveTo>
                      <a:pt x="649" y="717"/>
                    </a:moveTo>
                    <a:lnTo>
                      <a:pt x="594" y="759"/>
                    </a:lnTo>
                    <a:lnTo>
                      <a:pt x="0" y="41"/>
                    </a:lnTo>
                    <a:lnTo>
                      <a:pt x="42" y="0"/>
                    </a:lnTo>
                    <a:lnTo>
                      <a:pt x="649" y="717"/>
                    </a:lnTo>
                    <a:close/>
                  </a:path>
                </a:pathLst>
              </a:custGeom>
              <a:solidFill>
                <a:srgbClr val="FFDC99"/>
              </a:solidFill>
              <a:ln w="31750">
                <a:solidFill>
                  <a:srgbClr val="FFDC99"/>
                </a:solidFill>
                <a:round/>
                <a:headEnd/>
                <a:tailEnd/>
              </a:ln>
            </p:spPr>
            <p:txBody>
              <a:bodyPr/>
              <a:lstStyle/>
              <a:p>
                <a:endParaRPr lang="zh-CN" altLang="en-US"/>
              </a:p>
            </p:txBody>
          </p:sp>
          <p:sp>
            <p:nvSpPr>
              <p:cNvPr id="36199" name="Freeform 57">
                <a:extLst>
                  <a:ext uri="{FF2B5EF4-FFF2-40B4-BE49-F238E27FC236}">
                    <a16:creationId xmlns:a16="http://schemas.microsoft.com/office/drawing/2014/main" id="{F3CDADF7-14A9-8145-BCF0-EA4433E4C028}"/>
                  </a:ext>
                </a:extLst>
              </p:cNvPr>
              <p:cNvSpPr>
                <a:spLocks/>
              </p:cNvSpPr>
              <p:nvPr/>
            </p:nvSpPr>
            <p:spPr bwMode="auto">
              <a:xfrm>
                <a:off x="3091" y="3051"/>
                <a:ext cx="704" cy="359"/>
              </a:xfrm>
              <a:custGeom>
                <a:avLst/>
                <a:gdLst>
                  <a:gd name="T0" fmla="*/ 704 w 704"/>
                  <a:gd name="T1" fmla="*/ 317 h 359"/>
                  <a:gd name="T2" fmla="*/ 690 w 704"/>
                  <a:gd name="T3" fmla="*/ 359 h 359"/>
                  <a:gd name="T4" fmla="*/ 0 w 704"/>
                  <a:gd name="T5" fmla="*/ 28 h 359"/>
                  <a:gd name="T6" fmla="*/ 14 w 704"/>
                  <a:gd name="T7" fmla="*/ 0 h 359"/>
                  <a:gd name="T8" fmla="*/ 704 w 704"/>
                  <a:gd name="T9" fmla="*/ 317 h 359"/>
                  <a:gd name="T10" fmla="*/ 0 60000 65536"/>
                  <a:gd name="T11" fmla="*/ 0 60000 65536"/>
                  <a:gd name="T12" fmla="*/ 0 60000 65536"/>
                  <a:gd name="T13" fmla="*/ 0 60000 65536"/>
                  <a:gd name="T14" fmla="*/ 0 60000 65536"/>
                  <a:gd name="T15" fmla="*/ 0 w 704"/>
                  <a:gd name="T16" fmla="*/ 0 h 359"/>
                  <a:gd name="T17" fmla="*/ 704 w 704"/>
                  <a:gd name="T18" fmla="*/ 359 h 359"/>
                </a:gdLst>
                <a:ahLst/>
                <a:cxnLst>
                  <a:cxn ang="T10">
                    <a:pos x="T0" y="T1"/>
                  </a:cxn>
                  <a:cxn ang="T11">
                    <a:pos x="T2" y="T3"/>
                  </a:cxn>
                  <a:cxn ang="T12">
                    <a:pos x="T4" y="T5"/>
                  </a:cxn>
                  <a:cxn ang="T13">
                    <a:pos x="T6" y="T7"/>
                  </a:cxn>
                  <a:cxn ang="T14">
                    <a:pos x="T8" y="T9"/>
                  </a:cxn>
                </a:cxnLst>
                <a:rect l="T15" t="T16" r="T17" b="T18"/>
                <a:pathLst>
                  <a:path w="704" h="359">
                    <a:moveTo>
                      <a:pt x="704" y="317"/>
                    </a:moveTo>
                    <a:lnTo>
                      <a:pt x="690" y="359"/>
                    </a:lnTo>
                    <a:lnTo>
                      <a:pt x="0" y="28"/>
                    </a:lnTo>
                    <a:lnTo>
                      <a:pt x="14" y="0"/>
                    </a:lnTo>
                    <a:lnTo>
                      <a:pt x="704" y="317"/>
                    </a:lnTo>
                    <a:close/>
                  </a:path>
                </a:pathLst>
              </a:custGeom>
              <a:solidFill>
                <a:srgbClr val="FFDC99"/>
              </a:solidFill>
              <a:ln w="31750">
                <a:solidFill>
                  <a:srgbClr val="FFDC99"/>
                </a:solidFill>
                <a:round/>
                <a:headEnd/>
                <a:tailEnd/>
              </a:ln>
            </p:spPr>
            <p:txBody>
              <a:bodyPr/>
              <a:lstStyle/>
              <a:p>
                <a:endParaRPr lang="zh-CN" altLang="en-US"/>
              </a:p>
            </p:txBody>
          </p:sp>
          <p:sp>
            <p:nvSpPr>
              <p:cNvPr id="36200" name="Freeform 58">
                <a:extLst>
                  <a:ext uri="{FF2B5EF4-FFF2-40B4-BE49-F238E27FC236}">
                    <a16:creationId xmlns:a16="http://schemas.microsoft.com/office/drawing/2014/main" id="{CA8B25D2-CF6C-9C48-B9AB-5F1953F6757A}"/>
                  </a:ext>
                </a:extLst>
              </p:cNvPr>
              <p:cNvSpPr>
                <a:spLocks/>
              </p:cNvSpPr>
              <p:nvPr/>
            </p:nvSpPr>
            <p:spPr bwMode="auto">
              <a:xfrm>
                <a:off x="2553" y="1699"/>
                <a:ext cx="359" cy="359"/>
              </a:xfrm>
              <a:custGeom>
                <a:avLst/>
                <a:gdLst>
                  <a:gd name="T0" fmla="*/ 359 w 359"/>
                  <a:gd name="T1" fmla="*/ 331 h 359"/>
                  <a:gd name="T2" fmla="*/ 331 w 359"/>
                  <a:gd name="T3" fmla="*/ 359 h 359"/>
                  <a:gd name="T4" fmla="*/ 0 w 359"/>
                  <a:gd name="T5" fmla="*/ 14 h 359"/>
                  <a:gd name="T6" fmla="*/ 14 w 359"/>
                  <a:gd name="T7" fmla="*/ 0 h 359"/>
                  <a:gd name="T8" fmla="*/ 359 w 359"/>
                  <a:gd name="T9" fmla="*/ 331 h 359"/>
                  <a:gd name="T10" fmla="*/ 0 60000 65536"/>
                  <a:gd name="T11" fmla="*/ 0 60000 65536"/>
                  <a:gd name="T12" fmla="*/ 0 60000 65536"/>
                  <a:gd name="T13" fmla="*/ 0 60000 65536"/>
                  <a:gd name="T14" fmla="*/ 0 60000 65536"/>
                  <a:gd name="T15" fmla="*/ 0 w 359"/>
                  <a:gd name="T16" fmla="*/ 0 h 359"/>
                  <a:gd name="T17" fmla="*/ 359 w 359"/>
                  <a:gd name="T18" fmla="*/ 359 h 359"/>
                </a:gdLst>
                <a:ahLst/>
                <a:cxnLst>
                  <a:cxn ang="T10">
                    <a:pos x="T0" y="T1"/>
                  </a:cxn>
                  <a:cxn ang="T11">
                    <a:pos x="T2" y="T3"/>
                  </a:cxn>
                  <a:cxn ang="T12">
                    <a:pos x="T4" y="T5"/>
                  </a:cxn>
                  <a:cxn ang="T13">
                    <a:pos x="T6" y="T7"/>
                  </a:cxn>
                  <a:cxn ang="T14">
                    <a:pos x="T8" y="T9"/>
                  </a:cxn>
                </a:cxnLst>
                <a:rect l="T15" t="T16" r="T17" b="T18"/>
                <a:pathLst>
                  <a:path w="359" h="359">
                    <a:moveTo>
                      <a:pt x="359" y="331"/>
                    </a:moveTo>
                    <a:lnTo>
                      <a:pt x="331" y="359"/>
                    </a:lnTo>
                    <a:lnTo>
                      <a:pt x="0" y="14"/>
                    </a:lnTo>
                    <a:lnTo>
                      <a:pt x="14" y="0"/>
                    </a:lnTo>
                    <a:lnTo>
                      <a:pt x="359" y="331"/>
                    </a:lnTo>
                    <a:close/>
                  </a:path>
                </a:pathLst>
              </a:custGeom>
              <a:solidFill>
                <a:srgbClr val="FFDC99"/>
              </a:solidFill>
              <a:ln w="31750">
                <a:solidFill>
                  <a:srgbClr val="FFDC99"/>
                </a:solidFill>
                <a:round/>
                <a:headEnd/>
                <a:tailEnd/>
              </a:ln>
            </p:spPr>
            <p:txBody>
              <a:bodyPr/>
              <a:lstStyle/>
              <a:p>
                <a:endParaRPr lang="zh-CN" altLang="en-US"/>
              </a:p>
            </p:txBody>
          </p:sp>
          <p:sp>
            <p:nvSpPr>
              <p:cNvPr id="36201" name="Freeform 59">
                <a:extLst>
                  <a:ext uri="{FF2B5EF4-FFF2-40B4-BE49-F238E27FC236}">
                    <a16:creationId xmlns:a16="http://schemas.microsoft.com/office/drawing/2014/main" id="{48ADC515-9AC1-4848-8485-66DBE315390B}"/>
                  </a:ext>
                </a:extLst>
              </p:cNvPr>
              <p:cNvSpPr>
                <a:spLocks/>
              </p:cNvSpPr>
              <p:nvPr/>
            </p:nvSpPr>
            <p:spPr bwMode="auto">
              <a:xfrm>
                <a:off x="704" y="2016"/>
                <a:ext cx="42" cy="69"/>
              </a:xfrm>
              <a:custGeom>
                <a:avLst/>
                <a:gdLst>
                  <a:gd name="T0" fmla="*/ 0 w 42"/>
                  <a:gd name="T1" fmla="*/ 0 h 69"/>
                  <a:gd name="T2" fmla="*/ 42 w 42"/>
                  <a:gd name="T3" fmla="*/ 14 h 69"/>
                  <a:gd name="T4" fmla="*/ 42 w 42"/>
                  <a:gd name="T5" fmla="*/ 69 h 69"/>
                  <a:gd name="T6" fmla="*/ 0 60000 65536"/>
                  <a:gd name="T7" fmla="*/ 0 60000 65536"/>
                  <a:gd name="T8" fmla="*/ 0 60000 65536"/>
                  <a:gd name="T9" fmla="*/ 0 w 42"/>
                  <a:gd name="T10" fmla="*/ 0 h 69"/>
                  <a:gd name="T11" fmla="*/ 42 w 42"/>
                  <a:gd name="T12" fmla="*/ 69 h 69"/>
                </a:gdLst>
                <a:ahLst/>
                <a:cxnLst>
                  <a:cxn ang="T6">
                    <a:pos x="T0" y="T1"/>
                  </a:cxn>
                  <a:cxn ang="T7">
                    <a:pos x="T2" y="T3"/>
                  </a:cxn>
                  <a:cxn ang="T8">
                    <a:pos x="T4" y="T5"/>
                  </a:cxn>
                </a:cxnLst>
                <a:rect l="T9" t="T10" r="T11" b="T12"/>
                <a:pathLst>
                  <a:path w="42" h="69">
                    <a:moveTo>
                      <a:pt x="0" y="0"/>
                    </a:moveTo>
                    <a:lnTo>
                      <a:pt x="42" y="14"/>
                    </a:lnTo>
                    <a:lnTo>
                      <a:pt x="42" y="69"/>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202" name="AutoShape 60">
                <a:extLst>
                  <a:ext uri="{FF2B5EF4-FFF2-40B4-BE49-F238E27FC236}">
                    <a16:creationId xmlns:a16="http://schemas.microsoft.com/office/drawing/2014/main" id="{89226AAE-8B53-8448-8DF9-9DC4A60C4522}"/>
                  </a:ext>
                </a:extLst>
              </p:cNvPr>
              <p:cNvSpPr>
                <a:spLocks noChangeArrowheads="1"/>
              </p:cNvSpPr>
              <p:nvPr/>
            </p:nvSpPr>
            <p:spPr bwMode="auto">
              <a:xfrm>
                <a:off x="594" y="1933"/>
                <a:ext cx="110" cy="83"/>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03" name="AutoShape 61">
                <a:extLst>
                  <a:ext uri="{FF2B5EF4-FFF2-40B4-BE49-F238E27FC236}">
                    <a16:creationId xmlns:a16="http://schemas.microsoft.com/office/drawing/2014/main" id="{4E3663A4-C5CD-0549-87BC-0EBBD29810F1}"/>
                  </a:ext>
                </a:extLst>
              </p:cNvPr>
              <p:cNvSpPr>
                <a:spLocks noChangeArrowheads="1"/>
              </p:cNvSpPr>
              <p:nvPr/>
            </p:nvSpPr>
            <p:spPr bwMode="auto">
              <a:xfrm>
                <a:off x="580" y="1920"/>
                <a:ext cx="138" cy="110"/>
              </a:xfrm>
              <a:prstGeom prst="roundRect">
                <a:avLst>
                  <a:gd name="adj" fmla="val 40454"/>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04" name="Rectangle 62">
                <a:extLst>
                  <a:ext uri="{FF2B5EF4-FFF2-40B4-BE49-F238E27FC236}">
                    <a16:creationId xmlns:a16="http://schemas.microsoft.com/office/drawing/2014/main" id="{93F209D8-0C5B-AB4B-BA1B-66309ECDAE2B}"/>
                  </a:ext>
                </a:extLst>
              </p:cNvPr>
              <p:cNvSpPr>
                <a:spLocks noChangeArrowheads="1"/>
              </p:cNvSpPr>
              <p:nvPr/>
            </p:nvSpPr>
            <p:spPr bwMode="auto">
              <a:xfrm>
                <a:off x="608" y="1947"/>
                <a:ext cx="83"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05" name="Rectangle 63">
                <a:extLst>
                  <a:ext uri="{FF2B5EF4-FFF2-40B4-BE49-F238E27FC236}">
                    <a16:creationId xmlns:a16="http://schemas.microsoft.com/office/drawing/2014/main" id="{EB6D70F9-624C-A74C-B24A-C00B47868F2B}"/>
                  </a:ext>
                </a:extLst>
              </p:cNvPr>
              <p:cNvSpPr>
                <a:spLocks noChangeArrowheads="1"/>
              </p:cNvSpPr>
              <p:nvPr/>
            </p:nvSpPr>
            <p:spPr bwMode="auto">
              <a:xfrm>
                <a:off x="608" y="1947"/>
                <a:ext cx="96"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06" name="Freeform 64">
                <a:extLst>
                  <a:ext uri="{FF2B5EF4-FFF2-40B4-BE49-F238E27FC236}">
                    <a16:creationId xmlns:a16="http://schemas.microsoft.com/office/drawing/2014/main" id="{6E149FB6-F53E-1849-8130-9D85C3F02586}"/>
                  </a:ext>
                </a:extLst>
              </p:cNvPr>
              <p:cNvSpPr>
                <a:spLocks/>
              </p:cNvSpPr>
              <p:nvPr/>
            </p:nvSpPr>
            <p:spPr bwMode="auto">
              <a:xfrm>
                <a:off x="732" y="2071"/>
                <a:ext cx="28" cy="42"/>
              </a:xfrm>
              <a:custGeom>
                <a:avLst/>
                <a:gdLst>
                  <a:gd name="T0" fmla="*/ 14 w 28"/>
                  <a:gd name="T1" fmla="*/ 0 h 42"/>
                  <a:gd name="T2" fmla="*/ 14 w 28"/>
                  <a:gd name="T3" fmla="*/ 0 h 42"/>
                  <a:gd name="T4" fmla="*/ 28 w 28"/>
                  <a:gd name="T5" fmla="*/ 14 h 42"/>
                  <a:gd name="T6" fmla="*/ 28 w 28"/>
                  <a:gd name="T7" fmla="*/ 28 h 42"/>
                  <a:gd name="T8" fmla="*/ 14 w 28"/>
                  <a:gd name="T9" fmla="*/ 42 h 42"/>
                  <a:gd name="T10" fmla="*/ 14 w 28"/>
                  <a:gd name="T11" fmla="*/ 42 h 42"/>
                  <a:gd name="T12" fmla="*/ 0 w 28"/>
                  <a:gd name="T13" fmla="*/ 28 h 42"/>
                  <a:gd name="T14" fmla="*/ 0 w 28"/>
                  <a:gd name="T15" fmla="*/ 14 h 42"/>
                  <a:gd name="T16" fmla="*/ 0 w 28"/>
                  <a:gd name="T17" fmla="*/ 0 h 42"/>
                  <a:gd name="T18" fmla="*/ 14 w 28"/>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2"/>
                  <a:gd name="T32" fmla="*/ 28 w 28"/>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2">
                    <a:moveTo>
                      <a:pt x="14" y="0"/>
                    </a:moveTo>
                    <a:lnTo>
                      <a:pt x="14" y="0"/>
                    </a:lnTo>
                    <a:lnTo>
                      <a:pt x="28" y="14"/>
                    </a:lnTo>
                    <a:lnTo>
                      <a:pt x="28" y="28"/>
                    </a:lnTo>
                    <a:lnTo>
                      <a:pt x="14" y="42"/>
                    </a:lnTo>
                    <a:lnTo>
                      <a:pt x="0" y="28"/>
                    </a:lnTo>
                    <a:lnTo>
                      <a:pt x="0" y="14"/>
                    </a:lnTo>
                    <a:lnTo>
                      <a:pt x="0" y="0"/>
                    </a:lnTo>
                    <a:lnTo>
                      <a:pt x="14" y="0"/>
                    </a:lnTo>
                    <a:close/>
                  </a:path>
                </a:pathLst>
              </a:custGeom>
              <a:solidFill>
                <a:srgbClr val="999999"/>
              </a:solidFill>
              <a:ln w="31750">
                <a:solidFill>
                  <a:srgbClr val="999999"/>
                </a:solidFill>
                <a:round/>
                <a:headEnd/>
                <a:tailEnd/>
              </a:ln>
            </p:spPr>
            <p:txBody>
              <a:bodyPr/>
              <a:lstStyle/>
              <a:p>
                <a:endParaRPr lang="zh-CN" altLang="en-US"/>
              </a:p>
            </p:txBody>
          </p:sp>
          <p:pic>
            <p:nvPicPr>
              <p:cNvPr id="36207" name="Picture 65">
                <a:extLst>
                  <a:ext uri="{FF2B5EF4-FFF2-40B4-BE49-F238E27FC236}">
                    <a16:creationId xmlns:a16="http://schemas.microsoft.com/office/drawing/2014/main" id="{F38FC188-F29F-584D-85D0-9DE414901EA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22" y="1961"/>
                <a:ext cx="69"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08" name="Line 66">
                <a:extLst>
                  <a:ext uri="{FF2B5EF4-FFF2-40B4-BE49-F238E27FC236}">
                    <a16:creationId xmlns:a16="http://schemas.microsoft.com/office/drawing/2014/main" id="{2F95D13F-8A5A-D44A-94D8-610018864E41}"/>
                  </a:ext>
                </a:extLst>
              </p:cNvPr>
              <p:cNvSpPr>
                <a:spLocks noChangeShapeType="1"/>
              </p:cNvSpPr>
              <p:nvPr/>
            </p:nvSpPr>
            <p:spPr bwMode="auto">
              <a:xfrm>
                <a:off x="732" y="2085"/>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09" name="Line 67">
                <a:extLst>
                  <a:ext uri="{FF2B5EF4-FFF2-40B4-BE49-F238E27FC236}">
                    <a16:creationId xmlns:a16="http://schemas.microsoft.com/office/drawing/2014/main" id="{61EB76BF-6B02-504D-AE88-A7B28B2BC379}"/>
                  </a:ext>
                </a:extLst>
              </p:cNvPr>
              <p:cNvSpPr>
                <a:spLocks noChangeShapeType="1"/>
              </p:cNvSpPr>
              <p:nvPr/>
            </p:nvSpPr>
            <p:spPr bwMode="auto">
              <a:xfrm>
                <a:off x="746" y="2085"/>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10" name="Line 68">
                <a:extLst>
                  <a:ext uri="{FF2B5EF4-FFF2-40B4-BE49-F238E27FC236}">
                    <a16:creationId xmlns:a16="http://schemas.microsoft.com/office/drawing/2014/main" id="{B6398CC8-1032-5E44-AB1A-EC4C14561F70}"/>
                  </a:ext>
                </a:extLst>
              </p:cNvPr>
              <p:cNvSpPr>
                <a:spLocks noChangeShapeType="1"/>
              </p:cNvSpPr>
              <p:nvPr/>
            </p:nvSpPr>
            <p:spPr bwMode="auto">
              <a:xfrm>
                <a:off x="746" y="2085"/>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11" name="Rectangle 69">
                <a:extLst>
                  <a:ext uri="{FF2B5EF4-FFF2-40B4-BE49-F238E27FC236}">
                    <a16:creationId xmlns:a16="http://schemas.microsoft.com/office/drawing/2014/main" id="{498A995B-F2B7-D34A-8B1A-31507DE2A1F9}"/>
                  </a:ext>
                </a:extLst>
              </p:cNvPr>
              <p:cNvSpPr>
                <a:spLocks noChangeArrowheads="1"/>
              </p:cNvSpPr>
              <p:nvPr/>
            </p:nvSpPr>
            <p:spPr bwMode="auto">
              <a:xfrm>
                <a:off x="608" y="2016"/>
                <a:ext cx="96" cy="14"/>
              </a:xfrm>
              <a:prstGeom prst="rect">
                <a:avLst/>
              </a:prstGeom>
              <a:solidFill>
                <a:srgbClr val="D9AA73"/>
              </a:solidFill>
              <a:ln w="31750">
                <a:solidFill>
                  <a:srgbClr val="D9AA73"/>
                </a:solidFill>
                <a:miter lim="800000"/>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12" name="Freeform 70">
                <a:extLst>
                  <a:ext uri="{FF2B5EF4-FFF2-40B4-BE49-F238E27FC236}">
                    <a16:creationId xmlns:a16="http://schemas.microsoft.com/office/drawing/2014/main" id="{676DDCBE-8246-9542-8629-676BB9A468E4}"/>
                  </a:ext>
                </a:extLst>
              </p:cNvPr>
              <p:cNvSpPr>
                <a:spLocks/>
              </p:cNvSpPr>
              <p:nvPr/>
            </p:nvSpPr>
            <p:spPr bwMode="auto">
              <a:xfrm>
                <a:off x="594" y="2030"/>
                <a:ext cx="124" cy="28"/>
              </a:xfrm>
              <a:custGeom>
                <a:avLst/>
                <a:gdLst>
                  <a:gd name="T0" fmla="*/ 14 w 124"/>
                  <a:gd name="T1" fmla="*/ 0 h 28"/>
                  <a:gd name="T2" fmla="*/ 0 w 124"/>
                  <a:gd name="T3" fmla="*/ 28 h 28"/>
                  <a:gd name="T4" fmla="*/ 124 w 124"/>
                  <a:gd name="T5" fmla="*/ 28 h 28"/>
                  <a:gd name="T6" fmla="*/ 110 w 124"/>
                  <a:gd name="T7" fmla="*/ 0 h 28"/>
                  <a:gd name="T8" fmla="*/ 14 w 124"/>
                  <a:gd name="T9" fmla="*/ 0 h 28"/>
                  <a:gd name="T10" fmla="*/ 0 60000 65536"/>
                  <a:gd name="T11" fmla="*/ 0 60000 65536"/>
                  <a:gd name="T12" fmla="*/ 0 60000 65536"/>
                  <a:gd name="T13" fmla="*/ 0 60000 65536"/>
                  <a:gd name="T14" fmla="*/ 0 60000 65536"/>
                  <a:gd name="T15" fmla="*/ 0 w 124"/>
                  <a:gd name="T16" fmla="*/ 0 h 28"/>
                  <a:gd name="T17" fmla="*/ 124 w 124"/>
                  <a:gd name="T18" fmla="*/ 28 h 28"/>
                </a:gdLst>
                <a:ahLst/>
                <a:cxnLst>
                  <a:cxn ang="T10">
                    <a:pos x="T0" y="T1"/>
                  </a:cxn>
                  <a:cxn ang="T11">
                    <a:pos x="T2" y="T3"/>
                  </a:cxn>
                  <a:cxn ang="T12">
                    <a:pos x="T4" y="T5"/>
                  </a:cxn>
                  <a:cxn ang="T13">
                    <a:pos x="T6" y="T7"/>
                  </a:cxn>
                  <a:cxn ang="T14">
                    <a:pos x="T8" y="T9"/>
                  </a:cxn>
                </a:cxnLst>
                <a:rect l="T15" t="T16" r="T17" b="T18"/>
                <a:pathLst>
                  <a:path w="124" h="28">
                    <a:moveTo>
                      <a:pt x="14" y="0"/>
                    </a:moveTo>
                    <a:lnTo>
                      <a:pt x="0" y="28"/>
                    </a:lnTo>
                    <a:lnTo>
                      <a:pt x="124" y="28"/>
                    </a:lnTo>
                    <a:lnTo>
                      <a:pt x="110" y="0"/>
                    </a:lnTo>
                    <a:lnTo>
                      <a:pt x="14" y="0"/>
                    </a:lnTo>
                    <a:close/>
                  </a:path>
                </a:pathLst>
              </a:custGeom>
              <a:noFill/>
              <a:ln w="31750">
                <a:solidFill>
                  <a:srgbClr val="D9AA7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213" name="Line 71">
                <a:extLst>
                  <a:ext uri="{FF2B5EF4-FFF2-40B4-BE49-F238E27FC236}">
                    <a16:creationId xmlns:a16="http://schemas.microsoft.com/office/drawing/2014/main" id="{279F27E5-6FA8-B144-B411-258C8C875D17}"/>
                  </a:ext>
                </a:extLst>
              </p:cNvPr>
              <p:cNvSpPr>
                <a:spLocks noChangeShapeType="1"/>
              </p:cNvSpPr>
              <p:nvPr/>
            </p:nvSpPr>
            <p:spPr bwMode="auto">
              <a:xfrm>
                <a:off x="608" y="2044"/>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14" name="Line 72">
                <a:extLst>
                  <a:ext uri="{FF2B5EF4-FFF2-40B4-BE49-F238E27FC236}">
                    <a16:creationId xmlns:a16="http://schemas.microsoft.com/office/drawing/2014/main" id="{B962F357-7379-4141-BFEA-4E3BB2C8D48D}"/>
                  </a:ext>
                </a:extLst>
              </p:cNvPr>
              <p:cNvSpPr>
                <a:spLocks noChangeShapeType="1"/>
              </p:cNvSpPr>
              <p:nvPr/>
            </p:nvSpPr>
            <p:spPr bwMode="auto">
              <a:xfrm>
                <a:off x="608" y="2030"/>
                <a:ext cx="96"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15" name="Line 73">
                <a:extLst>
                  <a:ext uri="{FF2B5EF4-FFF2-40B4-BE49-F238E27FC236}">
                    <a16:creationId xmlns:a16="http://schemas.microsoft.com/office/drawing/2014/main" id="{D976541D-8401-5E4B-946D-1ED97C3D1859}"/>
                  </a:ext>
                </a:extLst>
              </p:cNvPr>
              <p:cNvSpPr>
                <a:spLocks noChangeShapeType="1"/>
              </p:cNvSpPr>
              <p:nvPr/>
            </p:nvSpPr>
            <p:spPr bwMode="auto">
              <a:xfrm>
                <a:off x="608" y="2044"/>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16" name="Line 74">
                <a:extLst>
                  <a:ext uri="{FF2B5EF4-FFF2-40B4-BE49-F238E27FC236}">
                    <a16:creationId xmlns:a16="http://schemas.microsoft.com/office/drawing/2014/main" id="{55D8215C-E9BF-EA4A-9718-D601170EDCED}"/>
                  </a:ext>
                </a:extLst>
              </p:cNvPr>
              <p:cNvSpPr>
                <a:spLocks noChangeShapeType="1"/>
              </p:cNvSpPr>
              <p:nvPr/>
            </p:nvSpPr>
            <p:spPr bwMode="auto">
              <a:xfrm>
                <a:off x="635" y="2044"/>
                <a:ext cx="56"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17" name="Line 75">
                <a:extLst>
                  <a:ext uri="{FF2B5EF4-FFF2-40B4-BE49-F238E27FC236}">
                    <a16:creationId xmlns:a16="http://schemas.microsoft.com/office/drawing/2014/main" id="{4586BA18-B05C-9548-BB6E-896E74196674}"/>
                  </a:ext>
                </a:extLst>
              </p:cNvPr>
              <p:cNvSpPr>
                <a:spLocks noChangeShapeType="1"/>
              </p:cNvSpPr>
              <p:nvPr/>
            </p:nvSpPr>
            <p:spPr bwMode="auto">
              <a:xfrm>
                <a:off x="677" y="2044"/>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18" name="Line 76">
                <a:extLst>
                  <a:ext uri="{FF2B5EF4-FFF2-40B4-BE49-F238E27FC236}">
                    <a16:creationId xmlns:a16="http://schemas.microsoft.com/office/drawing/2014/main" id="{16BDF2FA-A394-DC40-95A8-D126F43112DA}"/>
                  </a:ext>
                </a:extLst>
              </p:cNvPr>
              <p:cNvSpPr>
                <a:spLocks noChangeShapeType="1"/>
              </p:cNvSpPr>
              <p:nvPr/>
            </p:nvSpPr>
            <p:spPr bwMode="auto">
              <a:xfrm>
                <a:off x="691" y="2044"/>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19" name="Rectangle 77">
                <a:extLst>
                  <a:ext uri="{FF2B5EF4-FFF2-40B4-BE49-F238E27FC236}">
                    <a16:creationId xmlns:a16="http://schemas.microsoft.com/office/drawing/2014/main" id="{C3BE7D73-3AFE-D24F-9B30-E60FDDD416FD}"/>
                  </a:ext>
                </a:extLst>
              </p:cNvPr>
              <p:cNvSpPr>
                <a:spLocks noChangeArrowheads="1"/>
              </p:cNvSpPr>
              <p:nvPr/>
            </p:nvSpPr>
            <p:spPr bwMode="auto">
              <a:xfrm>
                <a:off x="649" y="1933"/>
                <a:ext cx="28"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20" name="Rectangle 78">
                <a:extLst>
                  <a:ext uri="{FF2B5EF4-FFF2-40B4-BE49-F238E27FC236}">
                    <a16:creationId xmlns:a16="http://schemas.microsoft.com/office/drawing/2014/main" id="{EBE1DF2C-8E51-5442-9485-DA22D75314EA}"/>
                  </a:ext>
                </a:extLst>
              </p:cNvPr>
              <p:cNvSpPr>
                <a:spLocks noChangeArrowheads="1"/>
              </p:cNvSpPr>
              <p:nvPr/>
            </p:nvSpPr>
            <p:spPr bwMode="auto">
              <a:xfrm>
                <a:off x="649" y="1933"/>
                <a:ext cx="42" cy="5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21" name="Freeform 79">
                <a:extLst>
                  <a:ext uri="{FF2B5EF4-FFF2-40B4-BE49-F238E27FC236}">
                    <a16:creationId xmlns:a16="http://schemas.microsoft.com/office/drawing/2014/main" id="{D8B8D953-B77E-2A41-BE97-11B2F1B4EC3C}"/>
                  </a:ext>
                </a:extLst>
              </p:cNvPr>
              <p:cNvSpPr>
                <a:spLocks/>
              </p:cNvSpPr>
              <p:nvPr/>
            </p:nvSpPr>
            <p:spPr bwMode="auto">
              <a:xfrm>
                <a:off x="1256" y="1989"/>
                <a:ext cx="42" cy="69"/>
              </a:xfrm>
              <a:custGeom>
                <a:avLst/>
                <a:gdLst>
                  <a:gd name="T0" fmla="*/ 0 w 42"/>
                  <a:gd name="T1" fmla="*/ 0 h 69"/>
                  <a:gd name="T2" fmla="*/ 42 w 42"/>
                  <a:gd name="T3" fmla="*/ 13 h 69"/>
                  <a:gd name="T4" fmla="*/ 42 w 42"/>
                  <a:gd name="T5" fmla="*/ 69 h 69"/>
                  <a:gd name="T6" fmla="*/ 0 60000 65536"/>
                  <a:gd name="T7" fmla="*/ 0 60000 65536"/>
                  <a:gd name="T8" fmla="*/ 0 60000 65536"/>
                  <a:gd name="T9" fmla="*/ 0 w 42"/>
                  <a:gd name="T10" fmla="*/ 0 h 69"/>
                  <a:gd name="T11" fmla="*/ 42 w 42"/>
                  <a:gd name="T12" fmla="*/ 69 h 69"/>
                </a:gdLst>
                <a:ahLst/>
                <a:cxnLst>
                  <a:cxn ang="T6">
                    <a:pos x="T0" y="T1"/>
                  </a:cxn>
                  <a:cxn ang="T7">
                    <a:pos x="T2" y="T3"/>
                  </a:cxn>
                  <a:cxn ang="T8">
                    <a:pos x="T4" y="T5"/>
                  </a:cxn>
                </a:cxnLst>
                <a:rect l="T9" t="T10" r="T11" b="T12"/>
                <a:pathLst>
                  <a:path w="42" h="69">
                    <a:moveTo>
                      <a:pt x="0" y="0"/>
                    </a:moveTo>
                    <a:lnTo>
                      <a:pt x="42" y="13"/>
                    </a:lnTo>
                    <a:lnTo>
                      <a:pt x="42" y="69"/>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222" name="AutoShape 80">
                <a:extLst>
                  <a:ext uri="{FF2B5EF4-FFF2-40B4-BE49-F238E27FC236}">
                    <a16:creationId xmlns:a16="http://schemas.microsoft.com/office/drawing/2014/main" id="{95C471BD-B214-BC4B-90EB-C500B0141731}"/>
                  </a:ext>
                </a:extLst>
              </p:cNvPr>
              <p:cNvSpPr>
                <a:spLocks noChangeArrowheads="1"/>
              </p:cNvSpPr>
              <p:nvPr/>
            </p:nvSpPr>
            <p:spPr bwMode="auto">
              <a:xfrm>
                <a:off x="1146" y="1906"/>
                <a:ext cx="110" cy="83"/>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23" name="AutoShape 81">
                <a:extLst>
                  <a:ext uri="{FF2B5EF4-FFF2-40B4-BE49-F238E27FC236}">
                    <a16:creationId xmlns:a16="http://schemas.microsoft.com/office/drawing/2014/main" id="{FE55680A-FEE6-5849-818D-010FDF4200F8}"/>
                  </a:ext>
                </a:extLst>
              </p:cNvPr>
              <p:cNvSpPr>
                <a:spLocks noChangeArrowheads="1"/>
              </p:cNvSpPr>
              <p:nvPr/>
            </p:nvSpPr>
            <p:spPr bwMode="auto">
              <a:xfrm>
                <a:off x="1132" y="1892"/>
                <a:ext cx="138" cy="110"/>
              </a:xfrm>
              <a:prstGeom prst="roundRect">
                <a:avLst>
                  <a:gd name="adj" fmla="val 40454"/>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24" name="Rectangle 82">
                <a:extLst>
                  <a:ext uri="{FF2B5EF4-FFF2-40B4-BE49-F238E27FC236}">
                    <a16:creationId xmlns:a16="http://schemas.microsoft.com/office/drawing/2014/main" id="{CB22776C-8251-614F-80E8-0522BD6A5AD6}"/>
                  </a:ext>
                </a:extLst>
              </p:cNvPr>
              <p:cNvSpPr>
                <a:spLocks noChangeArrowheads="1"/>
              </p:cNvSpPr>
              <p:nvPr/>
            </p:nvSpPr>
            <p:spPr bwMode="auto">
              <a:xfrm>
                <a:off x="1160" y="1920"/>
                <a:ext cx="82"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25" name="Rectangle 83">
                <a:extLst>
                  <a:ext uri="{FF2B5EF4-FFF2-40B4-BE49-F238E27FC236}">
                    <a16:creationId xmlns:a16="http://schemas.microsoft.com/office/drawing/2014/main" id="{DE316F94-4280-B741-B755-F37C118F4E90}"/>
                  </a:ext>
                </a:extLst>
              </p:cNvPr>
              <p:cNvSpPr>
                <a:spLocks noChangeArrowheads="1"/>
              </p:cNvSpPr>
              <p:nvPr/>
            </p:nvSpPr>
            <p:spPr bwMode="auto">
              <a:xfrm>
                <a:off x="1160" y="1920"/>
                <a:ext cx="96"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26" name="Freeform 84">
                <a:extLst>
                  <a:ext uri="{FF2B5EF4-FFF2-40B4-BE49-F238E27FC236}">
                    <a16:creationId xmlns:a16="http://schemas.microsoft.com/office/drawing/2014/main" id="{4D245F13-FB87-474E-9FAB-EDA8B32B14F8}"/>
                  </a:ext>
                </a:extLst>
              </p:cNvPr>
              <p:cNvSpPr>
                <a:spLocks/>
              </p:cNvSpPr>
              <p:nvPr/>
            </p:nvSpPr>
            <p:spPr bwMode="auto">
              <a:xfrm>
                <a:off x="1284" y="2044"/>
                <a:ext cx="27" cy="41"/>
              </a:xfrm>
              <a:custGeom>
                <a:avLst/>
                <a:gdLst>
                  <a:gd name="T0" fmla="*/ 14 w 27"/>
                  <a:gd name="T1" fmla="*/ 0 h 41"/>
                  <a:gd name="T2" fmla="*/ 14 w 27"/>
                  <a:gd name="T3" fmla="*/ 0 h 41"/>
                  <a:gd name="T4" fmla="*/ 27 w 27"/>
                  <a:gd name="T5" fmla="*/ 14 h 41"/>
                  <a:gd name="T6" fmla="*/ 27 w 27"/>
                  <a:gd name="T7" fmla="*/ 27 h 41"/>
                  <a:gd name="T8" fmla="*/ 14 w 27"/>
                  <a:gd name="T9" fmla="*/ 41 h 41"/>
                  <a:gd name="T10" fmla="*/ 14 w 27"/>
                  <a:gd name="T11" fmla="*/ 41 h 41"/>
                  <a:gd name="T12" fmla="*/ 0 w 27"/>
                  <a:gd name="T13" fmla="*/ 27 h 41"/>
                  <a:gd name="T14" fmla="*/ 0 w 27"/>
                  <a:gd name="T15" fmla="*/ 14 h 41"/>
                  <a:gd name="T16" fmla="*/ 0 w 27"/>
                  <a:gd name="T17" fmla="*/ 0 h 41"/>
                  <a:gd name="T18" fmla="*/ 14 w 2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41"/>
                  <a:gd name="T32" fmla="*/ 27 w 27"/>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41">
                    <a:moveTo>
                      <a:pt x="14" y="0"/>
                    </a:moveTo>
                    <a:lnTo>
                      <a:pt x="14" y="0"/>
                    </a:lnTo>
                    <a:lnTo>
                      <a:pt x="27" y="14"/>
                    </a:lnTo>
                    <a:lnTo>
                      <a:pt x="27" y="27"/>
                    </a:lnTo>
                    <a:lnTo>
                      <a:pt x="14" y="41"/>
                    </a:lnTo>
                    <a:lnTo>
                      <a:pt x="0" y="27"/>
                    </a:lnTo>
                    <a:lnTo>
                      <a:pt x="0" y="14"/>
                    </a:lnTo>
                    <a:lnTo>
                      <a:pt x="0" y="0"/>
                    </a:lnTo>
                    <a:lnTo>
                      <a:pt x="14" y="0"/>
                    </a:lnTo>
                    <a:close/>
                  </a:path>
                </a:pathLst>
              </a:custGeom>
              <a:solidFill>
                <a:srgbClr val="999999"/>
              </a:solidFill>
              <a:ln w="31750">
                <a:solidFill>
                  <a:srgbClr val="999999"/>
                </a:solidFill>
                <a:round/>
                <a:headEnd/>
                <a:tailEnd/>
              </a:ln>
            </p:spPr>
            <p:txBody>
              <a:bodyPr/>
              <a:lstStyle/>
              <a:p>
                <a:endParaRPr lang="zh-CN" altLang="en-US"/>
              </a:p>
            </p:txBody>
          </p:sp>
          <p:pic>
            <p:nvPicPr>
              <p:cNvPr id="36227" name="Picture 85">
                <a:extLst>
                  <a:ext uri="{FF2B5EF4-FFF2-40B4-BE49-F238E27FC236}">
                    <a16:creationId xmlns:a16="http://schemas.microsoft.com/office/drawing/2014/main" id="{C9E42C67-0204-1947-9CA9-DAEBA1C0456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73" y="1933"/>
                <a:ext cx="69"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28" name="Line 86">
                <a:extLst>
                  <a:ext uri="{FF2B5EF4-FFF2-40B4-BE49-F238E27FC236}">
                    <a16:creationId xmlns:a16="http://schemas.microsoft.com/office/drawing/2014/main" id="{48586D7F-8BAB-3B4A-A5B6-ADCF384967C6}"/>
                  </a:ext>
                </a:extLst>
              </p:cNvPr>
              <p:cNvSpPr>
                <a:spLocks noChangeShapeType="1"/>
              </p:cNvSpPr>
              <p:nvPr/>
            </p:nvSpPr>
            <p:spPr bwMode="auto">
              <a:xfrm>
                <a:off x="1284" y="2058"/>
                <a:ext cx="1" cy="13"/>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29" name="Line 87">
                <a:extLst>
                  <a:ext uri="{FF2B5EF4-FFF2-40B4-BE49-F238E27FC236}">
                    <a16:creationId xmlns:a16="http://schemas.microsoft.com/office/drawing/2014/main" id="{D1823EAC-83E5-0045-B89E-89DF14F6F55E}"/>
                  </a:ext>
                </a:extLst>
              </p:cNvPr>
              <p:cNvSpPr>
                <a:spLocks noChangeShapeType="1"/>
              </p:cNvSpPr>
              <p:nvPr/>
            </p:nvSpPr>
            <p:spPr bwMode="auto">
              <a:xfrm>
                <a:off x="1298" y="2058"/>
                <a:ext cx="1" cy="13"/>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30" name="Line 88">
                <a:extLst>
                  <a:ext uri="{FF2B5EF4-FFF2-40B4-BE49-F238E27FC236}">
                    <a16:creationId xmlns:a16="http://schemas.microsoft.com/office/drawing/2014/main" id="{A39AE514-ADFB-D54E-8B43-AF5FB0A95B70}"/>
                  </a:ext>
                </a:extLst>
              </p:cNvPr>
              <p:cNvSpPr>
                <a:spLocks noChangeShapeType="1"/>
              </p:cNvSpPr>
              <p:nvPr/>
            </p:nvSpPr>
            <p:spPr bwMode="auto">
              <a:xfrm>
                <a:off x="1298" y="2058"/>
                <a:ext cx="1" cy="13"/>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31" name="Rectangle 89">
                <a:extLst>
                  <a:ext uri="{FF2B5EF4-FFF2-40B4-BE49-F238E27FC236}">
                    <a16:creationId xmlns:a16="http://schemas.microsoft.com/office/drawing/2014/main" id="{E8D68140-BCA2-DA47-A2B0-291B5DCFED07}"/>
                  </a:ext>
                </a:extLst>
              </p:cNvPr>
              <p:cNvSpPr>
                <a:spLocks noChangeArrowheads="1"/>
              </p:cNvSpPr>
              <p:nvPr/>
            </p:nvSpPr>
            <p:spPr bwMode="auto">
              <a:xfrm>
                <a:off x="1160" y="1989"/>
                <a:ext cx="96" cy="13"/>
              </a:xfrm>
              <a:prstGeom prst="rect">
                <a:avLst/>
              </a:prstGeom>
              <a:solidFill>
                <a:srgbClr val="D9AA73"/>
              </a:solidFill>
              <a:ln w="31750">
                <a:solidFill>
                  <a:srgbClr val="D9AA73"/>
                </a:solidFill>
                <a:miter lim="800000"/>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32" name="Freeform 90">
                <a:extLst>
                  <a:ext uri="{FF2B5EF4-FFF2-40B4-BE49-F238E27FC236}">
                    <a16:creationId xmlns:a16="http://schemas.microsoft.com/office/drawing/2014/main" id="{405D0A17-6F74-F942-9958-FD4DBBFEEF32}"/>
                  </a:ext>
                </a:extLst>
              </p:cNvPr>
              <p:cNvSpPr>
                <a:spLocks/>
              </p:cNvSpPr>
              <p:nvPr/>
            </p:nvSpPr>
            <p:spPr bwMode="auto">
              <a:xfrm>
                <a:off x="1146" y="2002"/>
                <a:ext cx="124" cy="28"/>
              </a:xfrm>
              <a:custGeom>
                <a:avLst/>
                <a:gdLst>
                  <a:gd name="T0" fmla="*/ 14 w 124"/>
                  <a:gd name="T1" fmla="*/ 0 h 28"/>
                  <a:gd name="T2" fmla="*/ 0 w 124"/>
                  <a:gd name="T3" fmla="*/ 28 h 28"/>
                  <a:gd name="T4" fmla="*/ 124 w 124"/>
                  <a:gd name="T5" fmla="*/ 28 h 28"/>
                  <a:gd name="T6" fmla="*/ 110 w 124"/>
                  <a:gd name="T7" fmla="*/ 0 h 28"/>
                  <a:gd name="T8" fmla="*/ 14 w 124"/>
                  <a:gd name="T9" fmla="*/ 0 h 28"/>
                  <a:gd name="T10" fmla="*/ 0 60000 65536"/>
                  <a:gd name="T11" fmla="*/ 0 60000 65536"/>
                  <a:gd name="T12" fmla="*/ 0 60000 65536"/>
                  <a:gd name="T13" fmla="*/ 0 60000 65536"/>
                  <a:gd name="T14" fmla="*/ 0 60000 65536"/>
                  <a:gd name="T15" fmla="*/ 0 w 124"/>
                  <a:gd name="T16" fmla="*/ 0 h 28"/>
                  <a:gd name="T17" fmla="*/ 124 w 124"/>
                  <a:gd name="T18" fmla="*/ 28 h 28"/>
                </a:gdLst>
                <a:ahLst/>
                <a:cxnLst>
                  <a:cxn ang="T10">
                    <a:pos x="T0" y="T1"/>
                  </a:cxn>
                  <a:cxn ang="T11">
                    <a:pos x="T2" y="T3"/>
                  </a:cxn>
                  <a:cxn ang="T12">
                    <a:pos x="T4" y="T5"/>
                  </a:cxn>
                  <a:cxn ang="T13">
                    <a:pos x="T6" y="T7"/>
                  </a:cxn>
                  <a:cxn ang="T14">
                    <a:pos x="T8" y="T9"/>
                  </a:cxn>
                </a:cxnLst>
                <a:rect l="T15" t="T16" r="T17" b="T18"/>
                <a:pathLst>
                  <a:path w="124" h="28">
                    <a:moveTo>
                      <a:pt x="14" y="0"/>
                    </a:moveTo>
                    <a:lnTo>
                      <a:pt x="0" y="28"/>
                    </a:lnTo>
                    <a:lnTo>
                      <a:pt x="124" y="28"/>
                    </a:lnTo>
                    <a:lnTo>
                      <a:pt x="110" y="0"/>
                    </a:lnTo>
                    <a:lnTo>
                      <a:pt x="14" y="0"/>
                    </a:lnTo>
                    <a:close/>
                  </a:path>
                </a:pathLst>
              </a:custGeom>
              <a:noFill/>
              <a:ln w="31750">
                <a:solidFill>
                  <a:srgbClr val="D9AA7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233" name="Line 91">
                <a:extLst>
                  <a:ext uri="{FF2B5EF4-FFF2-40B4-BE49-F238E27FC236}">
                    <a16:creationId xmlns:a16="http://schemas.microsoft.com/office/drawing/2014/main" id="{CB5930A3-B58A-674D-A774-965917B9536C}"/>
                  </a:ext>
                </a:extLst>
              </p:cNvPr>
              <p:cNvSpPr>
                <a:spLocks noChangeShapeType="1"/>
              </p:cNvSpPr>
              <p:nvPr/>
            </p:nvSpPr>
            <p:spPr bwMode="auto">
              <a:xfrm>
                <a:off x="1160" y="2016"/>
                <a:ext cx="1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34" name="Line 92">
                <a:extLst>
                  <a:ext uri="{FF2B5EF4-FFF2-40B4-BE49-F238E27FC236}">
                    <a16:creationId xmlns:a16="http://schemas.microsoft.com/office/drawing/2014/main" id="{BCEEA8E9-AA18-F74C-86B2-14CEFE2299E1}"/>
                  </a:ext>
                </a:extLst>
              </p:cNvPr>
              <p:cNvSpPr>
                <a:spLocks noChangeShapeType="1"/>
              </p:cNvSpPr>
              <p:nvPr/>
            </p:nvSpPr>
            <p:spPr bwMode="auto">
              <a:xfrm>
                <a:off x="1160" y="2002"/>
                <a:ext cx="96"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35" name="Line 93">
                <a:extLst>
                  <a:ext uri="{FF2B5EF4-FFF2-40B4-BE49-F238E27FC236}">
                    <a16:creationId xmlns:a16="http://schemas.microsoft.com/office/drawing/2014/main" id="{6F3409E9-19B5-3648-832E-40E1FADB36D8}"/>
                  </a:ext>
                </a:extLst>
              </p:cNvPr>
              <p:cNvSpPr>
                <a:spLocks noChangeShapeType="1"/>
              </p:cNvSpPr>
              <p:nvPr/>
            </p:nvSpPr>
            <p:spPr bwMode="auto">
              <a:xfrm>
                <a:off x="1160" y="2016"/>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36" name="Line 94">
                <a:extLst>
                  <a:ext uri="{FF2B5EF4-FFF2-40B4-BE49-F238E27FC236}">
                    <a16:creationId xmlns:a16="http://schemas.microsoft.com/office/drawing/2014/main" id="{DFA751CC-10BC-6B4A-99D9-F632976DF69B}"/>
                  </a:ext>
                </a:extLst>
              </p:cNvPr>
              <p:cNvSpPr>
                <a:spLocks noChangeShapeType="1"/>
              </p:cNvSpPr>
              <p:nvPr/>
            </p:nvSpPr>
            <p:spPr bwMode="auto">
              <a:xfrm>
                <a:off x="1187" y="2016"/>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37" name="Line 95">
                <a:extLst>
                  <a:ext uri="{FF2B5EF4-FFF2-40B4-BE49-F238E27FC236}">
                    <a16:creationId xmlns:a16="http://schemas.microsoft.com/office/drawing/2014/main" id="{2C267714-7D2D-7549-A7EA-76E06C6398DB}"/>
                  </a:ext>
                </a:extLst>
              </p:cNvPr>
              <p:cNvSpPr>
                <a:spLocks noChangeShapeType="1"/>
              </p:cNvSpPr>
              <p:nvPr/>
            </p:nvSpPr>
            <p:spPr bwMode="auto">
              <a:xfrm>
                <a:off x="1229" y="2016"/>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38" name="Line 96">
                <a:extLst>
                  <a:ext uri="{FF2B5EF4-FFF2-40B4-BE49-F238E27FC236}">
                    <a16:creationId xmlns:a16="http://schemas.microsoft.com/office/drawing/2014/main" id="{965BE26C-70DA-504E-896A-BA9D57B659FA}"/>
                  </a:ext>
                </a:extLst>
              </p:cNvPr>
              <p:cNvSpPr>
                <a:spLocks noChangeShapeType="1"/>
              </p:cNvSpPr>
              <p:nvPr/>
            </p:nvSpPr>
            <p:spPr bwMode="auto">
              <a:xfrm>
                <a:off x="1242" y="2016"/>
                <a:ext cx="28"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39" name="Rectangle 97">
                <a:extLst>
                  <a:ext uri="{FF2B5EF4-FFF2-40B4-BE49-F238E27FC236}">
                    <a16:creationId xmlns:a16="http://schemas.microsoft.com/office/drawing/2014/main" id="{02A0B591-6072-A747-8EE7-58D2B4EA8C02}"/>
                  </a:ext>
                </a:extLst>
              </p:cNvPr>
              <p:cNvSpPr>
                <a:spLocks noChangeArrowheads="1"/>
              </p:cNvSpPr>
              <p:nvPr/>
            </p:nvSpPr>
            <p:spPr bwMode="auto">
              <a:xfrm>
                <a:off x="1201" y="1906"/>
                <a:ext cx="28"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40" name="Rectangle 98">
                <a:extLst>
                  <a:ext uri="{FF2B5EF4-FFF2-40B4-BE49-F238E27FC236}">
                    <a16:creationId xmlns:a16="http://schemas.microsoft.com/office/drawing/2014/main" id="{ABE1541C-F119-694B-B853-807C3D0AB8A6}"/>
                  </a:ext>
                </a:extLst>
              </p:cNvPr>
              <p:cNvSpPr>
                <a:spLocks noChangeArrowheads="1"/>
              </p:cNvSpPr>
              <p:nvPr/>
            </p:nvSpPr>
            <p:spPr bwMode="auto">
              <a:xfrm>
                <a:off x="1201" y="1906"/>
                <a:ext cx="41"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41" name="Freeform 99">
                <a:extLst>
                  <a:ext uri="{FF2B5EF4-FFF2-40B4-BE49-F238E27FC236}">
                    <a16:creationId xmlns:a16="http://schemas.microsoft.com/office/drawing/2014/main" id="{22E22060-BF5F-E143-A09B-1A931FF14A13}"/>
                  </a:ext>
                </a:extLst>
              </p:cNvPr>
              <p:cNvSpPr>
                <a:spLocks/>
              </p:cNvSpPr>
              <p:nvPr/>
            </p:nvSpPr>
            <p:spPr bwMode="auto">
              <a:xfrm>
                <a:off x="980" y="2071"/>
                <a:ext cx="56" cy="69"/>
              </a:xfrm>
              <a:custGeom>
                <a:avLst/>
                <a:gdLst>
                  <a:gd name="T0" fmla="*/ 0 w 56"/>
                  <a:gd name="T1" fmla="*/ 0 h 69"/>
                  <a:gd name="T2" fmla="*/ 42 w 56"/>
                  <a:gd name="T3" fmla="*/ 14 h 69"/>
                  <a:gd name="T4" fmla="*/ 56 w 56"/>
                  <a:gd name="T5" fmla="*/ 69 h 69"/>
                  <a:gd name="T6" fmla="*/ 0 60000 65536"/>
                  <a:gd name="T7" fmla="*/ 0 60000 65536"/>
                  <a:gd name="T8" fmla="*/ 0 60000 65536"/>
                  <a:gd name="T9" fmla="*/ 0 w 56"/>
                  <a:gd name="T10" fmla="*/ 0 h 69"/>
                  <a:gd name="T11" fmla="*/ 56 w 56"/>
                  <a:gd name="T12" fmla="*/ 69 h 69"/>
                </a:gdLst>
                <a:ahLst/>
                <a:cxnLst>
                  <a:cxn ang="T6">
                    <a:pos x="T0" y="T1"/>
                  </a:cxn>
                  <a:cxn ang="T7">
                    <a:pos x="T2" y="T3"/>
                  </a:cxn>
                  <a:cxn ang="T8">
                    <a:pos x="T4" y="T5"/>
                  </a:cxn>
                </a:cxnLst>
                <a:rect l="T9" t="T10" r="T11" b="T12"/>
                <a:pathLst>
                  <a:path w="56" h="69">
                    <a:moveTo>
                      <a:pt x="0" y="0"/>
                    </a:moveTo>
                    <a:lnTo>
                      <a:pt x="42" y="14"/>
                    </a:lnTo>
                    <a:lnTo>
                      <a:pt x="56" y="69"/>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242" name="AutoShape 100">
                <a:extLst>
                  <a:ext uri="{FF2B5EF4-FFF2-40B4-BE49-F238E27FC236}">
                    <a16:creationId xmlns:a16="http://schemas.microsoft.com/office/drawing/2014/main" id="{E4B4532E-1E64-874F-A428-45A1E7A42C01}"/>
                  </a:ext>
                </a:extLst>
              </p:cNvPr>
              <p:cNvSpPr>
                <a:spLocks noChangeArrowheads="1"/>
              </p:cNvSpPr>
              <p:nvPr/>
            </p:nvSpPr>
            <p:spPr bwMode="auto">
              <a:xfrm>
                <a:off x="884" y="1989"/>
                <a:ext cx="110" cy="82"/>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43" name="AutoShape 101">
                <a:extLst>
                  <a:ext uri="{FF2B5EF4-FFF2-40B4-BE49-F238E27FC236}">
                    <a16:creationId xmlns:a16="http://schemas.microsoft.com/office/drawing/2014/main" id="{E7223684-74E9-F543-BE92-131397BC040C}"/>
                  </a:ext>
                </a:extLst>
              </p:cNvPr>
              <p:cNvSpPr>
                <a:spLocks noChangeArrowheads="1"/>
              </p:cNvSpPr>
              <p:nvPr/>
            </p:nvSpPr>
            <p:spPr bwMode="auto">
              <a:xfrm>
                <a:off x="870" y="1975"/>
                <a:ext cx="138" cy="110"/>
              </a:xfrm>
              <a:prstGeom prst="roundRect">
                <a:avLst>
                  <a:gd name="adj" fmla="val 40454"/>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44" name="Rectangle 102">
                <a:extLst>
                  <a:ext uri="{FF2B5EF4-FFF2-40B4-BE49-F238E27FC236}">
                    <a16:creationId xmlns:a16="http://schemas.microsoft.com/office/drawing/2014/main" id="{035C5D2A-710B-D747-8FD7-031EB6F8A050}"/>
                  </a:ext>
                </a:extLst>
              </p:cNvPr>
              <p:cNvSpPr>
                <a:spLocks noChangeArrowheads="1"/>
              </p:cNvSpPr>
              <p:nvPr/>
            </p:nvSpPr>
            <p:spPr bwMode="auto">
              <a:xfrm>
                <a:off x="898" y="2002"/>
                <a:ext cx="82"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45" name="Rectangle 103">
                <a:extLst>
                  <a:ext uri="{FF2B5EF4-FFF2-40B4-BE49-F238E27FC236}">
                    <a16:creationId xmlns:a16="http://schemas.microsoft.com/office/drawing/2014/main" id="{D682FB6C-7DAA-F64A-A661-E4B04544A8C5}"/>
                  </a:ext>
                </a:extLst>
              </p:cNvPr>
              <p:cNvSpPr>
                <a:spLocks noChangeArrowheads="1"/>
              </p:cNvSpPr>
              <p:nvPr/>
            </p:nvSpPr>
            <p:spPr bwMode="auto">
              <a:xfrm>
                <a:off x="898" y="2002"/>
                <a:ext cx="96" cy="5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46" name="Freeform 104">
                <a:extLst>
                  <a:ext uri="{FF2B5EF4-FFF2-40B4-BE49-F238E27FC236}">
                    <a16:creationId xmlns:a16="http://schemas.microsoft.com/office/drawing/2014/main" id="{A89C78D7-B60E-F247-B15A-160CB8CA5695}"/>
                  </a:ext>
                </a:extLst>
              </p:cNvPr>
              <p:cNvSpPr>
                <a:spLocks/>
              </p:cNvSpPr>
              <p:nvPr/>
            </p:nvSpPr>
            <p:spPr bwMode="auto">
              <a:xfrm>
                <a:off x="1022" y="2127"/>
                <a:ext cx="14" cy="41"/>
              </a:xfrm>
              <a:custGeom>
                <a:avLst/>
                <a:gdLst>
                  <a:gd name="T0" fmla="*/ 0 w 14"/>
                  <a:gd name="T1" fmla="*/ 0 h 41"/>
                  <a:gd name="T2" fmla="*/ 14 w 14"/>
                  <a:gd name="T3" fmla="*/ 0 h 41"/>
                  <a:gd name="T4" fmla="*/ 14 w 14"/>
                  <a:gd name="T5" fmla="*/ 13 h 41"/>
                  <a:gd name="T6" fmla="*/ 14 w 14"/>
                  <a:gd name="T7" fmla="*/ 27 h 41"/>
                  <a:gd name="T8" fmla="*/ 14 w 14"/>
                  <a:gd name="T9" fmla="*/ 41 h 41"/>
                  <a:gd name="T10" fmla="*/ 0 w 14"/>
                  <a:gd name="T11" fmla="*/ 41 h 41"/>
                  <a:gd name="T12" fmla="*/ 0 w 14"/>
                  <a:gd name="T13" fmla="*/ 27 h 41"/>
                  <a:gd name="T14" fmla="*/ 0 w 14"/>
                  <a:gd name="T15" fmla="*/ 13 h 41"/>
                  <a:gd name="T16" fmla="*/ 0 w 14"/>
                  <a:gd name="T17" fmla="*/ 0 h 41"/>
                  <a:gd name="T18" fmla="*/ 0 w 1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41"/>
                  <a:gd name="T32" fmla="*/ 14 w 14"/>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41">
                    <a:moveTo>
                      <a:pt x="0" y="0"/>
                    </a:moveTo>
                    <a:lnTo>
                      <a:pt x="14" y="0"/>
                    </a:lnTo>
                    <a:lnTo>
                      <a:pt x="14" y="13"/>
                    </a:lnTo>
                    <a:lnTo>
                      <a:pt x="14" y="27"/>
                    </a:lnTo>
                    <a:lnTo>
                      <a:pt x="14" y="41"/>
                    </a:lnTo>
                    <a:lnTo>
                      <a:pt x="0" y="41"/>
                    </a:lnTo>
                    <a:lnTo>
                      <a:pt x="0" y="27"/>
                    </a:lnTo>
                    <a:lnTo>
                      <a:pt x="0" y="13"/>
                    </a:lnTo>
                    <a:lnTo>
                      <a:pt x="0" y="0"/>
                    </a:lnTo>
                    <a:close/>
                  </a:path>
                </a:pathLst>
              </a:custGeom>
              <a:solidFill>
                <a:srgbClr val="999999"/>
              </a:solidFill>
              <a:ln w="31750">
                <a:solidFill>
                  <a:srgbClr val="999999"/>
                </a:solidFill>
                <a:round/>
                <a:headEnd/>
                <a:tailEnd/>
              </a:ln>
            </p:spPr>
            <p:txBody>
              <a:bodyPr/>
              <a:lstStyle/>
              <a:p>
                <a:endParaRPr lang="zh-CN" altLang="en-US"/>
              </a:p>
            </p:txBody>
          </p:sp>
          <p:pic>
            <p:nvPicPr>
              <p:cNvPr id="36247" name="Picture 105">
                <a:extLst>
                  <a:ext uri="{FF2B5EF4-FFF2-40B4-BE49-F238E27FC236}">
                    <a16:creationId xmlns:a16="http://schemas.microsoft.com/office/drawing/2014/main" id="{5A5B8EA5-DF6C-844E-A472-1AAF947FF0D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11" y="2016"/>
                <a:ext cx="69"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48" name="Line 106">
                <a:extLst>
                  <a:ext uri="{FF2B5EF4-FFF2-40B4-BE49-F238E27FC236}">
                    <a16:creationId xmlns:a16="http://schemas.microsoft.com/office/drawing/2014/main" id="{F1090C51-FB54-0344-90A1-B5A20AB1D005}"/>
                  </a:ext>
                </a:extLst>
              </p:cNvPr>
              <p:cNvSpPr>
                <a:spLocks noChangeShapeType="1"/>
              </p:cNvSpPr>
              <p:nvPr/>
            </p:nvSpPr>
            <p:spPr bwMode="auto">
              <a:xfrm>
                <a:off x="1022" y="2140"/>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49" name="Line 107">
                <a:extLst>
                  <a:ext uri="{FF2B5EF4-FFF2-40B4-BE49-F238E27FC236}">
                    <a16:creationId xmlns:a16="http://schemas.microsoft.com/office/drawing/2014/main" id="{3E3D562E-8C43-6F4B-B5DD-5B4D0BD789F2}"/>
                  </a:ext>
                </a:extLst>
              </p:cNvPr>
              <p:cNvSpPr>
                <a:spLocks noChangeShapeType="1"/>
              </p:cNvSpPr>
              <p:nvPr/>
            </p:nvSpPr>
            <p:spPr bwMode="auto">
              <a:xfrm>
                <a:off x="1022" y="2140"/>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50" name="Line 108">
                <a:extLst>
                  <a:ext uri="{FF2B5EF4-FFF2-40B4-BE49-F238E27FC236}">
                    <a16:creationId xmlns:a16="http://schemas.microsoft.com/office/drawing/2014/main" id="{1C1A5A40-7E63-BD42-8471-77A6437E1937}"/>
                  </a:ext>
                </a:extLst>
              </p:cNvPr>
              <p:cNvSpPr>
                <a:spLocks noChangeShapeType="1"/>
              </p:cNvSpPr>
              <p:nvPr/>
            </p:nvSpPr>
            <p:spPr bwMode="auto">
              <a:xfrm>
                <a:off x="1036" y="2140"/>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51" name="Rectangle 109">
                <a:extLst>
                  <a:ext uri="{FF2B5EF4-FFF2-40B4-BE49-F238E27FC236}">
                    <a16:creationId xmlns:a16="http://schemas.microsoft.com/office/drawing/2014/main" id="{35C2FE9A-9619-BF4F-B680-F822858BF5D2}"/>
                  </a:ext>
                </a:extLst>
              </p:cNvPr>
              <p:cNvSpPr>
                <a:spLocks noChangeArrowheads="1"/>
              </p:cNvSpPr>
              <p:nvPr/>
            </p:nvSpPr>
            <p:spPr bwMode="auto">
              <a:xfrm>
                <a:off x="884" y="2071"/>
                <a:ext cx="110" cy="14"/>
              </a:xfrm>
              <a:prstGeom prst="rect">
                <a:avLst/>
              </a:prstGeom>
              <a:solidFill>
                <a:srgbClr val="D9AA73"/>
              </a:solidFill>
              <a:ln w="31750">
                <a:solidFill>
                  <a:srgbClr val="D9AA73"/>
                </a:solidFill>
                <a:miter lim="800000"/>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52" name="Freeform 110">
                <a:extLst>
                  <a:ext uri="{FF2B5EF4-FFF2-40B4-BE49-F238E27FC236}">
                    <a16:creationId xmlns:a16="http://schemas.microsoft.com/office/drawing/2014/main" id="{05F161BA-BB1F-AB44-B405-4F4B0B7749CE}"/>
                  </a:ext>
                </a:extLst>
              </p:cNvPr>
              <p:cNvSpPr>
                <a:spLocks/>
              </p:cNvSpPr>
              <p:nvPr/>
            </p:nvSpPr>
            <p:spPr bwMode="auto">
              <a:xfrm>
                <a:off x="870" y="2085"/>
                <a:ext cx="138" cy="28"/>
              </a:xfrm>
              <a:custGeom>
                <a:avLst/>
                <a:gdLst>
                  <a:gd name="T0" fmla="*/ 14 w 138"/>
                  <a:gd name="T1" fmla="*/ 0 h 28"/>
                  <a:gd name="T2" fmla="*/ 0 w 138"/>
                  <a:gd name="T3" fmla="*/ 28 h 28"/>
                  <a:gd name="T4" fmla="*/ 138 w 138"/>
                  <a:gd name="T5" fmla="*/ 28 h 28"/>
                  <a:gd name="T6" fmla="*/ 124 w 138"/>
                  <a:gd name="T7" fmla="*/ 0 h 28"/>
                  <a:gd name="T8" fmla="*/ 14 w 138"/>
                  <a:gd name="T9" fmla="*/ 0 h 28"/>
                  <a:gd name="T10" fmla="*/ 0 60000 65536"/>
                  <a:gd name="T11" fmla="*/ 0 60000 65536"/>
                  <a:gd name="T12" fmla="*/ 0 60000 65536"/>
                  <a:gd name="T13" fmla="*/ 0 60000 65536"/>
                  <a:gd name="T14" fmla="*/ 0 60000 65536"/>
                  <a:gd name="T15" fmla="*/ 0 w 138"/>
                  <a:gd name="T16" fmla="*/ 0 h 28"/>
                  <a:gd name="T17" fmla="*/ 138 w 138"/>
                  <a:gd name="T18" fmla="*/ 28 h 28"/>
                </a:gdLst>
                <a:ahLst/>
                <a:cxnLst>
                  <a:cxn ang="T10">
                    <a:pos x="T0" y="T1"/>
                  </a:cxn>
                  <a:cxn ang="T11">
                    <a:pos x="T2" y="T3"/>
                  </a:cxn>
                  <a:cxn ang="T12">
                    <a:pos x="T4" y="T5"/>
                  </a:cxn>
                  <a:cxn ang="T13">
                    <a:pos x="T6" y="T7"/>
                  </a:cxn>
                  <a:cxn ang="T14">
                    <a:pos x="T8" y="T9"/>
                  </a:cxn>
                </a:cxnLst>
                <a:rect l="T15" t="T16" r="T17" b="T18"/>
                <a:pathLst>
                  <a:path w="138" h="28">
                    <a:moveTo>
                      <a:pt x="14" y="0"/>
                    </a:moveTo>
                    <a:lnTo>
                      <a:pt x="0" y="28"/>
                    </a:lnTo>
                    <a:lnTo>
                      <a:pt x="138" y="28"/>
                    </a:lnTo>
                    <a:lnTo>
                      <a:pt x="124" y="0"/>
                    </a:lnTo>
                    <a:lnTo>
                      <a:pt x="14" y="0"/>
                    </a:lnTo>
                    <a:close/>
                  </a:path>
                </a:pathLst>
              </a:custGeom>
              <a:noFill/>
              <a:ln w="31750">
                <a:solidFill>
                  <a:srgbClr val="D9AA7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253" name="Line 111">
                <a:extLst>
                  <a:ext uri="{FF2B5EF4-FFF2-40B4-BE49-F238E27FC236}">
                    <a16:creationId xmlns:a16="http://schemas.microsoft.com/office/drawing/2014/main" id="{E2D6E931-7F84-1B44-A4D0-A829C54F4DD3}"/>
                  </a:ext>
                </a:extLst>
              </p:cNvPr>
              <p:cNvSpPr>
                <a:spLocks noChangeShapeType="1"/>
              </p:cNvSpPr>
              <p:nvPr/>
            </p:nvSpPr>
            <p:spPr bwMode="auto">
              <a:xfrm>
                <a:off x="884" y="2099"/>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54" name="Line 112">
                <a:extLst>
                  <a:ext uri="{FF2B5EF4-FFF2-40B4-BE49-F238E27FC236}">
                    <a16:creationId xmlns:a16="http://schemas.microsoft.com/office/drawing/2014/main" id="{0696741C-4957-F040-BD5B-97D1E0154611}"/>
                  </a:ext>
                </a:extLst>
              </p:cNvPr>
              <p:cNvSpPr>
                <a:spLocks noChangeShapeType="1"/>
              </p:cNvSpPr>
              <p:nvPr/>
            </p:nvSpPr>
            <p:spPr bwMode="auto">
              <a:xfrm>
                <a:off x="898" y="2085"/>
                <a:ext cx="82"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55" name="Line 113">
                <a:extLst>
                  <a:ext uri="{FF2B5EF4-FFF2-40B4-BE49-F238E27FC236}">
                    <a16:creationId xmlns:a16="http://schemas.microsoft.com/office/drawing/2014/main" id="{65BF6B3C-77AA-2247-8280-52D70F48D165}"/>
                  </a:ext>
                </a:extLst>
              </p:cNvPr>
              <p:cNvSpPr>
                <a:spLocks noChangeShapeType="1"/>
              </p:cNvSpPr>
              <p:nvPr/>
            </p:nvSpPr>
            <p:spPr bwMode="auto">
              <a:xfrm>
                <a:off x="884" y="2099"/>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56" name="Freeform 114">
                <a:extLst>
                  <a:ext uri="{FF2B5EF4-FFF2-40B4-BE49-F238E27FC236}">
                    <a16:creationId xmlns:a16="http://schemas.microsoft.com/office/drawing/2014/main" id="{7D393B5D-5435-264B-B77F-8E20D32173DA}"/>
                  </a:ext>
                </a:extLst>
              </p:cNvPr>
              <p:cNvSpPr>
                <a:spLocks/>
              </p:cNvSpPr>
              <p:nvPr/>
            </p:nvSpPr>
            <p:spPr bwMode="auto">
              <a:xfrm>
                <a:off x="925" y="2099"/>
                <a:ext cx="69" cy="1"/>
              </a:xfrm>
              <a:custGeom>
                <a:avLst/>
                <a:gdLst>
                  <a:gd name="T0" fmla="*/ 0 w 69"/>
                  <a:gd name="T1" fmla="*/ 0 h 1"/>
                  <a:gd name="T2" fmla="*/ 42 w 69"/>
                  <a:gd name="T3" fmla="*/ 0 h 1"/>
                  <a:gd name="T4" fmla="*/ 69 w 69"/>
                  <a:gd name="T5" fmla="*/ 0 h 1"/>
                  <a:gd name="T6" fmla="*/ 0 60000 65536"/>
                  <a:gd name="T7" fmla="*/ 0 60000 65536"/>
                  <a:gd name="T8" fmla="*/ 0 60000 65536"/>
                  <a:gd name="T9" fmla="*/ 0 w 69"/>
                  <a:gd name="T10" fmla="*/ 0 h 1"/>
                  <a:gd name="T11" fmla="*/ 69 w 69"/>
                  <a:gd name="T12" fmla="*/ 1 h 1"/>
                </a:gdLst>
                <a:ahLst/>
                <a:cxnLst>
                  <a:cxn ang="T6">
                    <a:pos x="T0" y="T1"/>
                  </a:cxn>
                  <a:cxn ang="T7">
                    <a:pos x="T2" y="T3"/>
                  </a:cxn>
                  <a:cxn ang="T8">
                    <a:pos x="T4" y="T5"/>
                  </a:cxn>
                </a:cxnLst>
                <a:rect l="T9" t="T10" r="T11" b="T12"/>
                <a:pathLst>
                  <a:path w="69" h="1">
                    <a:moveTo>
                      <a:pt x="0" y="0"/>
                    </a:moveTo>
                    <a:lnTo>
                      <a:pt x="42" y="0"/>
                    </a:lnTo>
                    <a:lnTo>
                      <a:pt x="69" y="0"/>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257" name="Line 115">
                <a:extLst>
                  <a:ext uri="{FF2B5EF4-FFF2-40B4-BE49-F238E27FC236}">
                    <a16:creationId xmlns:a16="http://schemas.microsoft.com/office/drawing/2014/main" id="{31D4F040-8EE5-7447-A1BB-C3B0DE5108E4}"/>
                  </a:ext>
                </a:extLst>
              </p:cNvPr>
              <p:cNvSpPr>
                <a:spLocks noChangeShapeType="1"/>
              </p:cNvSpPr>
              <p:nvPr/>
            </p:nvSpPr>
            <p:spPr bwMode="auto">
              <a:xfrm>
                <a:off x="980" y="2099"/>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58" name="Rectangle 116">
                <a:extLst>
                  <a:ext uri="{FF2B5EF4-FFF2-40B4-BE49-F238E27FC236}">
                    <a16:creationId xmlns:a16="http://schemas.microsoft.com/office/drawing/2014/main" id="{DCE6B085-20BC-5544-B343-222A9873B40A}"/>
                  </a:ext>
                </a:extLst>
              </p:cNvPr>
              <p:cNvSpPr>
                <a:spLocks noChangeArrowheads="1"/>
              </p:cNvSpPr>
              <p:nvPr/>
            </p:nvSpPr>
            <p:spPr bwMode="auto">
              <a:xfrm>
                <a:off x="939" y="1989"/>
                <a:ext cx="28"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59" name="Rectangle 117">
                <a:extLst>
                  <a:ext uri="{FF2B5EF4-FFF2-40B4-BE49-F238E27FC236}">
                    <a16:creationId xmlns:a16="http://schemas.microsoft.com/office/drawing/2014/main" id="{E47DEB00-F673-7E42-AFB1-AC72BBA22C53}"/>
                  </a:ext>
                </a:extLst>
              </p:cNvPr>
              <p:cNvSpPr>
                <a:spLocks noChangeArrowheads="1"/>
              </p:cNvSpPr>
              <p:nvPr/>
            </p:nvSpPr>
            <p:spPr bwMode="auto">
              <a:xfrm>
                <a:off x="939" y="1989"/>
                <a:ext cx="41"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60" name="Freeform 118">
                <a:extLst>
                  <a:ext uri="{FF2B5EF4-FFF2-40B4-BE49-F238E27FC236}">
                    <a16:creationId xmlns:a16="http://schemas.microsoft.com/office/drawing/2014/main" id="{50320EAB-5762-AB46-9C8F-B7A50916A326}"/>
                  </a:ext>
                </a:extLst>
              </p:cNvPr>
              <p:cNvSpPr>
                <a:spLocks/>
              </p:cNvSpPr>
              <p:nvPr/>
            </p:nvSpPr>
            <p:spPr bwMode="auto">
              <a:xfrm>
                <a:off x="2484" y="1244"/>
                <a:ext cx="42" cy="55"/>
              </a:xfrm>
              <a:custGeom>
                <a:avLst/>
                <a:gdLst>
                  <a:gd name="T0" fmla="*/ 0 w 42"/>
                  <a:gd name="T1" fmla="*/ 0 h 55"/>
                  <a:gd name="T2" fmla="*/ 42 w 42"/>
                  <a:gd name="T3" fmla="*/ 0 h 55"/>
                  <a:gd name="T4" fmla="*/ 42 w 42"/>
                  <a:gd name="T5" fmla="*/ 55 h 55"/>
                  <a:gd name="T6" fmla="*/ 0 60000 65536"/>
                  <a:gd name="T7" fmla="*/ 0 60000 65536"/>
                  <a:gd name="T8" fmla="*/ 0 60000 65536"/>
                  <a:gd name="T9" fmla="*/ 0 w 42"/>
                  <a:gd name="T10" fmla="*/ 0 h 55"/>
                  <a:gd name="T11" fmla="*/ 42 w 42"/>
                  <a:gd name="T12" fmla="*/ 55 h 55"/>
                </a:gdLst>
                <a:ahLst/>
                <a:cxnLst>
                  <a:cxn ang="T6">
                    <a:pos x="T0" y="T1"/>
                  </a:cxn>
                  <a:cxn ang="T7">
                    <a:pos x="T2" y="T3"/>
                  </a:cxn>
                  <a:cxn ang="T8">
                    <a:pos x="T4" y="T5"/>
                  </a:cxn>
                </a:cxnLst>
                <a:rect l="T9" t="T10" r="T11" b="T12"/>
                <a:pathLst>
                  <a:path w="42" h="55">
                    <a:moveTo>
                      <a:pt x="0" y="0"/>
                    </a:moveTo>
                    <a:lnTo>
                      <a:pt x="42" y="0"/>
                    </a:lnTo>
                    <a:lnTo>
                      <a:pt x="42" y="55"/>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261" name="AutoShape 119">
                <a:extLst>
                  <a:ext uri="{FF2B5EF4-FFF2-40B4-BE49-F238E27FC236}">
                    <a16:creationId xmlns:a16="http://schemas.microsoft.com/office/drawing/2014/main" id="{3761C361-16CC-5243-9BBF-6ECA7DACE7B0}"/>
                  </a:ext>
                </a:extLst>
              </p:cNvPr>
              <p:cNvSpPr>
                <a:spLocks noChangeArrowheads="1"/>
              </p:cNvSpPr>
              <p:nvPr/>
            </p:nvSpPr>
            <p:spPr bwMode="auto">
              <a:xfrm>
                <a:off x="2388" y="1147"/>
                <a:ext cx="110" cy="83"/>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62" name="AutoShape 120">
                <a:extLst>
                  <a:ext uri="{FF2B5EF4-FFF2-40B4-BE49-F238E27FC236}">
                    <a16:creationId xmlns:a16="http://schemas.microsoft.com/office/drawing/2014/main" id="{7910F850-28AE-0D43-9B19-8F4A53694C47}"/>
                  </a:ext>
                </a:extLst>
              </p:cNvPr>
              <p:cNvSpPr>
                <a:spLocks noChangeArrowheads="1"/>
              </p:cNvSpPr>
              <p:nvPr/>
            </p:nvSpPr>
            <p:spPr bwMode="auto">
              <a:xfrm>
                <a:off x="2374" y="1133"/>
                <a:ext cx="138" cy="111"/>
              </a:xfrm>
              <a:prstGeom prst="roundRect">
                <a:avLst>
                  <a:gd name="adj" fmla="val 40088"/>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63" name="Rectangle 121">
                <a:extLst>
                  <a:ext uri="{FF2B5EF4-FFF2-40B4-BE49-F238E27FC236}">
                    <a16:creationId xmlns:a16="http://schemas.microsoft.com/office/drawing/2014/main" id="{4D479E7A-7E38-9A42-8E27-B1FF9EBD8681}"/>
                  </a:ext>
                </a:extLst>
              </p:cNvPr>
              <p:cNvSpPr>
                <a:spLocks noChangeArrowheads="1"/>
              </p:cNvSpPr>
              <p:nvPr/>
            </p:nvSpPr>
            <p:spPr bwMode="auto">
              <a:xfrm>
                <a:off x="2401" y="1175"/>
                <a:ext cx="83"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64" name="Rectangle 122">
                <a:extLst>
                  <a:ext uri="{FF2B5EF4-FFF2-40B4-BE49-F238E27FC236}">
                    <a16:creationId xmlns:a16="http://schemas.microsoft.com/office/drawing/2014/main" id="{E6703E93-FDDF-DA4E-8957-8739C1DB9B47}"/>
                  </a:ext>
                </a:extLst>
              </p:cNvPr>
              <p:cNvSpPr>
                <a:spLocks noChangeArrowheads="1"/>
              </p:cNvSpPr>
              <p:nvPr/>
            </p:nvSpPr>
            <p:spPr bwMode="auto">
              <a:xfrm>
                <a:off x="2401" y="1175"/>
                <a:ext cx="97"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65" name="Freeform 123">
                <a:extLst>
                  <a:ext uri="{FF2B5EF4-FFF2-40B4-BE49-F238E27FC236}">
                    <a16:creationId xmlns:a16="http://schemas.microsoft.com/office/drawing/2014/main" id="{3F5A390E-CFDD-B542-93F4-B34ACF7DBF67}"/>
                  </a:ext>
                </a:extLst>
              </p:cNvPr>
              <p:cNvSpPr>
                <a:spLocks/>
              </p:cNvSpPr>
              <p:nvPr/>
            </p:nvSpPr>
            <p:spPr bwMode="auto">
              <a:xfrm>
                <a:off x="2512" y="1299"/>
                <a:ext cx="27" cy="27"/>
              </a:xfrm>
              <a:custGeom>
                <a:avLst/>
                <a:gdLst>
                  <a:gd name="T0" fmla="*/ 14 w 27"/>
                  <a:gd name="T1" fmla="*/ 0 h 27"/>
                  <a:gd name="T2" fmla="*/ 14 w 27"/>
                  <a:gd name="T3" fmla="*/ 0 h 27"/>
                  <a:gd name="T4" fmla="*/ 27 w 27"/>
                  <a:gd name="T5" fmla="*/ 0 h 27"/>
                  <a:gd name="T6" fmla="*/ 27 w 27"/>
                  <a:gd name="T7" fmla="*/ 14 h 27"/>
                  <a:gd name="T8" fmla="*/ 14 w 27"/>
                  <a:gd name="T9" fmla="*/ 27 h 27"/>
                  <a:gd name="T10" fmla="*/ 14 w 27"/>
                  <a:gd name="T11" fmla="*/ 27 h 27"/>
                  <a:gd name="T12" fmla="*/ 0 w 27"/>
                  <a:gd name="T13" fmla="*/ 14 h 27"/>
                  <a:gd name="T14" fmla="*/ 0 w 27"/>
                  <a:gd name="T15" fmla="*/ 0 h 27"/>
                  <a:gd name="T16" fmla="*/ 0 w 27"/>
                  <a:gd name="T17" fmla="*/ 0 h 27"/>
                  <a:gd name="T18" fmla="*/ 14 w 27"/>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7"/>
                  <a:gd name="T32" fmla="*/ 27 w 27"/>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7">
                    <a:moveTo>
                      <a:pt x="14" y="0"/>
                    </a:moveTo>
                    <a:lnTo>
                      <a:pt x="14" y="0"/>
                    </a:lnTo>
                    <a:lnTo>
                      <a:pt x="27" y="0"/>
                    </a:lnTo>
                    <a:lnTo>
                      <a:pt x="27" y="14"/>
                    </a:lnTo>
                    <a:lnTo>
                      <a:pt x="14" y="27"/>
                    </a:lnTo>
                    <a:lnTo>
                      <a:pt x="0" y="14"/>
                    </a:lnTo>
                    <a:lnTo>
                      <a:pt x="0" y="0"/>
                    </a:lnTo>
                    <a:lnTo>
                      <a:pt x="14" y="0"/>
                    </a:lnTo>
                    <a:close/>
                  </a:path>
                </a:pathLst>
              </a:custGeom>
              <a:solidFill>
                <a:srgbClr val="999999"/>
              </a:solidFill>
              <a:ln w="31750">
                <a:solidFill>
                  <a:srgbClr val="999999"/>
                </a:solidFill>
                <a:round/>
                <a:headEnd/>
                <a:tailEnd/>
              </a:ln>
            </p:spPr>
            <p:txBody>
              <a:bodyPr/>
              <a:lstStyle/>
              <a:p>
                <a:endParaRPr lang="zh-CN" altLang="en-US"/>
              </a:p>
            </p:txBody>
          </p:sp>
          <p:pic>
            <p:nvPicPr>
              <p:cNvPr id="36266" name="Picture 124">
                <a:extLst>
                  <a:ext uri="{FF2B5EF4-FFF2-40B4-BE49-F238E27FC236}">
                    <a16:creationId xmlns:a16="http://schemas.microsoft.com/office/drawing/2014/main" id="{48A27B50-A479-3C45-9291-82FF4192A69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01" y="1175"/>
                <a:ext cx="83"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67" name="Line 125">
                <a:extLst>
                  <a:ext uri="{FF2B5EF4-FFF2-40B4-BE49-F238E27FC236}">
                    <a16:creationId xmlns:a16="http://schemas.microsoft.com/office/drawing/2014/main" id="{EBC5AC0B-B49B-4B41-AAA7-0F108CD958B3}"/>
                  </a:ext>
                </a:extLst>
              </p:cNvPr>
              <p:cNvSpPr>
                <a:spLocks noChangeShapeType="1"/>
              </p:cNvSpPr>
              <p:nvPr/>
            </p:nvSpPr>
            <p:spPr bwMode="auto">
              <a:xfrm>
                <a:off x="2526" y="1299"/>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68" name="Line 126">
                <a:extLst>
                  <a:ext uri="{FF2B5EF4-FFF2-40B4-BE49-F238E27FC236}">
                    <a16:creationId xmlns:a16="http://schemas.microsoft.com/office/drawing/2014/main" id="{814E2E38-C817-7849-BBA1-C4EE4B3B3BC0}"/>
                  </a:ext>
                </a:extLst>
              </p:cNvPr>
              <p:cNvSpPr>
                <a:spLocks noChangeShapeType="1"/>
              </p:cNvSpPr>
              <p:nvPr/>
            </p:nvSpPr>
            <p:spPr bwMode="auto">
              <a:xfrm>
                <a:off x="2526" y="1299"/>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69" name="Line 127">
                <a:extLst>
                  <a:ext uri="{FF2B5EF4-FFF2-40B4-BE49-F238E27FC236}">
                    <a16:creationId xmlns:a16="http://schemas.microsoft.com/office/drawing/2014/main" id="{B9E5DEDE-E6F6-5A49-B67C-1461D04072DE}"/>
                  </a:ext>
                </a:extLst>
              </p:cNvPr>
              <p:cNvSpPr>
                <a:spLocks noChangeShapeType="1"/>
              </p:cNvSpPr>
              <p:nvPr/>
            </p:nvSpPr>
            <p:spPr bwMode="auto">
              <a:xfrm>
                <a:off x="2539" y="1299"/>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70" name="Rectangle 128">
                <a:extLst>
                  <a:ext uri="{FF2B5EF4-FFF2-40B4-BE49-F238E27FC236}">
                    <a16:creationId xmlns:a16="http://schemas.microsoft.com/office/drawing/2014/main" id="{48A37D43-4AF6-A249-9C2D-57F11CCB0828}"/>
                  </a:ext>
                </a:extLst>
              </p:cNvPr>
              <p:cNvSpPr>
                <a:spLocks noChangeArrowheads="1"/>
              </p:cNvSpPr>
              <p:nvPr/>
            </p:nvSpPr>
            <p:spPr bwMode="auto">
              <a:xfrm>
                <a:off x="2388" y="1230"/>
                <a:ext cx="96" cy="14"/>
              </a:xfrm>
              <a:prstGeom prst="rect">
                <a:avLst/>
              </a:prstGeom>
              <a:solidFill>
                <a:srgbClr val="D9AA73"/>
              </a:solidFill>
              <a:ln w="31750">
                <a:solidFill>
                  <a:srgbClr val="D9AA73"/>
                </a:solidFill>
                <a:miter lim="800000"/>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71" name="Freeform 129">
                <a:extLst>
                  <a:ext uri="{FF2B5EF4-FFF2-40B4-BE49-F238E27FC236}">
                    <a16:creationId xmlns:a16="http://schemas.microsoft.com/office/drawing/2014/main" id="{4CE95AB6-2935-C74D-8947-AA243F70F7D3}"/>
                  </a:ext>
                </a:extLst>
              </p:cNvPr>
              <p:cNvSpPr>
                <a:spLocks/>
              </p:cNvSpPr>
              <p:nvPr/>
            </p:nvSpPr>
            <p:spPr bwMode="auto">
              <a:xfrm>
                <a:off x="2374" y="1244"/>
                <a:ext cx="138" cy="27"/>
              </a:xfrm>
              <a:custGeom>
                <a:avLst/>
                <a:gdLst>
                  <a:gd name="T0" fmla="*/ 14 w 138"/>
                  <a:gd name="T1" fmla="*/ 0 h 27"/>
                  <a:gd name="T2" fmla="*/ 0 w 138"/>
                  <a:gd name="T3" fmla="*/ 27 h 27"/>
                  <a:gd name="T4" fmla="*/ 138 w 138"/>
                  <a:gd name="T5" fmla="*/ 27 h 27"/>
                  <a:gd name="T6" fmla="*/ 124 w 138"/>
                  <a:gd name="T7" fmla="*/ 0 h 27"/>
                  <a:gd name="T8" fmla="*/ 14 w 138"/>
                  <a:gd name="T9" fmla="*/ 0 h 27"/>
                  <a:gd name="T10" fmla="*/ 0 60000 65536"/>
                  <a:gd name="T11" fmla="*/ 0 60000 65536"/>
                  <a:gd name="T12" fmla="*/ 0 60000 65536"/>
                  <a:gd name="T13" fmla="*/ 0 60000 65536"/>
                  <a:gd name="T14" fmla="*/ 0 60000 65536"/>
                  <a:gd name="T15" fmla="*/ 0 w 138"/>
                  <a:gd name="T16" fmla="*/ 0 h 27"/>
                  <a:gd name="T17" fmla="*/ 138 w 138"/>
                  <a:gd name="T18" fmla="*/ 27 h 27"/>
                </a:gdLst>
                <a:ahLst/>
                <a:cxnLst>
                  <a:cxn ang="T10">
                    <a:pos x="T0" y="T1"/>
                  </a:cxn>
                  <a:cxn ang="T11">
                    <a:pos x="T2" y="T3"/>
                  </a:cxn>
                  <a:cxn ang="T12">
                    <a:pos x="T4" y="T5"/>
                  </a:cxn>
                  <a:cxn ang="T13">
                    <a:pos x="T6" y="T7"/>
                  </a:cxn>
                  <a:cxn ang="T14">
                    <a:pos x="T8" y="T9"/>
                  </a:cxn>
                </a:cxnLst>
                <a:rect l="T15" t="T16" r="T17" b="T18"/>
                <a:pathLst>
                  <a:path w="138" h="27">
                    <a:moveTo>
                      <a:pt x="14" y="0"/>
                    </a:moveTo>
                    <a:lnTo>
                      <a:pt x="0" y="27"/>
                    </a:lnTo>
                    <a:lnTo>
                      <a:pt x="138" y="27"/>
                    </a:lnTo>
                    <a:lnTo>
                      <a:pt x="124" y="0"/>
                    </a:lnTo>
                    <a:lnTo>
                      <a:pt x="14" y="0"/>
                    </a:lnTo>
                    <a:close/>
                  </a:path>
                </a:pathLst>
              </a:custGeom>
              <a:noFill/>
              <a:ln w="31750">
                <a:solidFill>
                  <a:srgbClr val="D9AA7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272" name="Line 130">
                <a:extLst>
                  <a:ext uri="{FF2B5EF4-FFF2-40B4-BE49-F238E27FC236}">
                    <a16:creationId xmlns:a16="http://schemas.microsoft.com/office/drawing/2014/main" id="{A48ED3DC-3DD0-FC45-A6D2-3FE57713902E}"/>
                  </a:ext>
                </a:extLst>
              </p:cNvPr>
              <p:cNvSpPr>
                <a:spLocks noChangeShapeType="1"/>
              </p:cNvSpPr>
              <p:nvPr/>
            </p:nvSpPr>
            <p:spPr bwMode="auto">
              <a:xfrm>
                <a:off x="2388" y="1271"/>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73" name="Line 131">
                <a:extLst>
                  <a:ext uri="{FF2B5EF4-FFF2-40B4-BE49-F238E27FC236}">
                    <a16:creationId xmlns:a16="http://schemas.microsoft.com/office/drawing/2014/main" id="{154FD92C-FC34-3740-9EFB-88186165E490}"/>
                  </a:ext>
                </a:extLst>
              </p:cNvPr>
              <p:cNvSpPr>
                <a:spLocks noChangeShapeType="1"/>
              </p:cNvSpPr>
              <p:nvPr/>
            </p:nvSpPr>
            <p:spPr bwMode="auto">
              <a:xfrm>
                <a:off x="2401" y="1257"/>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74" name="Line 132">
                <a:extLst>
                  <a:ext uri="{FF2B5EF4-FFF2-40B4-BE49-F238E27FC236}">
                    <a16:creationId xmlns:a16="http://schemas.microsoft.com/office/drawing/2014/main" id="{D6B7C4F2-634F-BA42-AE05-C1AE02747E05}"/>
                  </a:ext>
                </a:extLst>
              </p:cNvPr>
              <p:cNvSpPr>
                <a:spLocks noChangeShapeType="1"/>
              </p:cNvSpPr>
              <p:nvPr/>
            </p:nvSpPr>
            <p:spPr bwMode="auto">
              <a:xfrm>
                <a:off x="2388" y="1257"/>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75" name="Freeform 133">
                <a:extLst>
                  <a:ext uri="{FF2B5EF4-FFF2-40B4-BE49-F238E27FC236}">
                    <a16:creationId xmlns:a16="http://schemas.microsoft.com/office/drawing/2014/main" id="{83DBE401-DFF7-8D4C-910D-DE05D6B92283}"/>
                  </a:ext>
                </a:extLst>
              </p:cNvPr>
              <p:cNvSpPr>
                <a:spLocks/>
              </p:cNvSpPr>
              <p:nvPr/>
            </p:nvSpPr>
            <p:spPr bwMode="auto">
              <a:xfrm>
                <a:off x="2415" y="1257"/>
                <a:ext cx="83" cy="1"/>
              </a:xfrm>
              <a:custGeom>
                <a:avLst/>
                <a:gdLst>
                  <a:gd name="T0" fmla="*/ 0 w 83"/>
                  <a:gd name="T1" fmla="*/ 0 h 1"/>
                  <a:gd name="T2" fmla="*/ 55 w 83"/>
                  <a:gd name="T3" fmla="*/ 0 h 1"/>
                  <a:gd name="T4" fmla="*/ 83 w 83"/>
                  <a:gd name="T5" fmla="*/ 0 h 1"/>
                  <a:gd name="T6" fmla="*/ 0 60000 65536"/>
                  <a:gd name="T7" fmla="*/ 0 60000 65536"/>
                  <a:gd name="T8" fmla="*/ 0 60000 65536"/>
                  <a:gd name="T9" fmla="*/ 0 w 83"/>
                  <a:gd name="T10" fmla="*/ 0 h 1"/>
                  <a:gd name="T11" fmla="*/ 83 w 83"/>
                  <a:gd name="T12" fmla="*/ 1 h 1"/>
                </a:gdLst>
                <a:ahLst/>
                <a:cxnLst>
                  <a:cxn ang="T6">
                    <a:pos x="T0" y="T1"/>
                  </a:cxn>
                  <a:cxn ang="T7">
                    <a:pos x="T2" y="T3"/>
                  </a:cxn>
                  <a:cxn ang="T8">
                    <a:pos x="T4" y="T5"/>
                  </a:cxn>
                </a:cxnLst>
                <a:rect l="T9" t="T10" r="T11" b="T12"/>
                <a:pathLst>
                  <a:path w="83" h="1">
                    <a:moveTo>
                      <a:pt x="0" y="0"/>
                    </a:moveTo>
                    <a:lnTo>
                      <a:pt x="55" y="0"/>
                    </a:lnTo>
                    <a:lnTo>
                      <a:pt x="83" y="0"/>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276" name="Line 134">
                <a:extLst>
                  <a:ext uri="{FF2B5EF4-FFF2-40B4-BE49-F238E27FC236}">
                    <a16:creationId xmlns:a16="http://schemas.microsoft.com/office/drawing/2014/main" id="{658F8D4B-FCC2-5741-8642-05ECF2FA62E3}"/>
                  </a:ext>
                </a:extLst>
              </p:cNvPr>
              <p:cNvSpPr>
                <a:spLocks noChangeShapeType="1"/>
              </p:cNvSpPr>
              <p:nvPr/>
            </p:nvSpPr>
            <p:spPr bwMode="auto">
              <a:xfrm>
                <a:off x="2484" y="1257"/>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77" name="Rectangle 135">
                <a:extLst>
                  <a:ext uri="{FF2B5EF4-FFF2-40B4-BE49-F238E27FC236}">
                    <a16:creationId xmlns:a16="http://schemas.microsoft.com/office/drawing/2014/main" id="{FCE21F93-F306-FF44-AC76-EC4D74CEAF36}"/>
                  </a:ext>
                </a:extLst>
              </p:cNvPr>
              <p:cNvSpPr>
                <a:spLocks noChangeArrowheads="1"/>
              </p:cNvSpPr>
              <p:nvPr/>
            </p:nvSpPr>
            <p:spPr bwMode="auto">
              <a:xfrm>
                <a:off x="2429" y="1161"/>
                <a:ext cx="41" cy="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78" name="Rectangle 136">
                <a:extLst>
                  <a:ext uri="{FF2B5EF4-FFF2-40B4-BE49-F238E27FC236}">
                    <a16:creationId xmlns:a16="http://schemas.microsoft.com/office/drawing/2014/main" id="{09A2CD9F-633B-CD44-B1A8-01EBE894EC03}"/>
                  </a:ext>
                </a:extLst>
              </p:cNvPr>
              <p:cNvSpPr>
                <a:spLocks noChangeArrowheads="1"/>
              </p:cNvSpPr>
              <p:nvPr/>
            </p:nvSpPr>
            <p:spPr bwMode="auto">
              <a:xfrm>
                <a:off x="2429" y="1161"/>
                <a:ext cx="55" cy="4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79" name="Freeform 137">
                <a:extLst>
                  <a:ext uri="{FF2B5EF4-FFF2-40B4-BE49-F238E27FC236}">
                    <a16:creationId xmlns:a16="http://schemas.microsoft.com/office/drawing/2014/main" id="{0633E009-6596-374B-B63C-226502703C9C}"/>
                  </a:ext>
                </a:extLst>
              </p:cNvPr>
              <p:cNvSpPr>
                <a:spLocks/>
              </p:cNvSpPr>
              <p:nvPr/>
            </p:nvSpPr>
            <p:spPr bwMode="auto">
              <a:xfrm>
                <a:off x="2815" y="1313"/>
                <a:ext cx="42" cy="69"/>
              </a:xfrm>
              <a:custGeom>
                <a:avLst/>
                <a:gdLst>
                  <a:gd name="T0" fmla="*/ 0 w 42"/>
                  <a:gd name="T1" fmla="*/ 0 h 69"/>
                  <a:gd name="T2" fmla="*/ 42 w 42"/>
                  <a:gd name="T3" fmla="*/ 13 h 69"/>
                  <a:gd name="T4" fmla="*/ 42 w 42"/>
                  <a:gd name="T5" fmla="*/ 69 h 69"/>
                  <a:gd name="T6" fmla="*/ 0 60000 65536"/>
                  <a:gd name="T7" fmla="*/ 0 60000 65536"/>
                  <a:gd name="T8" fmla="*/ 0 60000 65536"/>
                  <a:gd name="T9" fmla="*/ 0 w 42"/>
                  <a:gd name="T10" fmla="*/ 0 h 69"/>
                  <a:gd name="T11" fmla="*/ 42 w 42"/>
                  <a:gd name="T12" fmla="*/ 69 h 69"/>
                </a:gdLst>
                <a:ahLst/>
                <a:cxnLst>
                  <a:cxn ang="T6">
                    <a:pos x="T0" y="T1"/>
                  </a:cxn>
                  <a:cxn ang="T7">
                    <a:pos x="T2" y="T3"/>
                  </a:cxn>
                  <a:cxn ang="T8">
                    <a:pos x="T4" y="T5"/>
                  </a:cxn>
                </a:cxnLst>
                <a:rect l="T9" t="T10" r="T11" b="T12"/>
                <a:pathLst>
                  <a:path w="42" h="69">
                    <a:moveTo>
                      <a:pt x="0" y="0"/>
                    </a:moveTo>
                    <a:lnTo>
                      <a:pt x="42" y="13"/>
                    </a:lnTo>
                    <a:lnTo>
                      <a:pt x="42" y="69"/>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280" name="AutoShape 138">
                <a:extLst>
                  <a:ext uri="{FF2B5EF4-FFF2-40B4-BE49-F238E27FC236}">
                    <a16:creationId xmlns:a16="http://schemas.microsoft.com/office/drawing/2014/main" id="{9161AC64-0113-1649-B786-99C935F1AAD9}"/>
                  </a:ext>
                </a:extLst>
              </p:cNvPr>
              <p:cNvSpPr>
                <a:spLocks noChangeArrowheads="1"/>
              </p:cNvSpPr>
              <p:nvPr/>
            </p:nvSpPr>
            <p:spPr bwMode="auto">
              <a:xfrm>
                <a:off x="2719" y="1216"/>
                <a:ext cx="110" cy="83"/>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81" name="AutoShape 139">
                <a:extLst>
                  <a:ext uri="{FF2B5EF4-FFF2-40B4-BE49-F238E27FC236}">
                    <a16:creationId xmlns:a16="http://schemas.microsoft.com/office/drawing/2014/main" id="{C3A27358-3F8A-C743-B0EA-C65DD6F63A82}"/>
                  </a:ext>
                </a:extLst>
              </p:cNvPr>
              <p:cNvSpPr>
                <a:spLocks noChangeArrowheads="1"/>
              </p:cNvSpPr>
              <p:nvPr/>
            </p:nvSpPr>
            <p:spPr bwMode="auto">
              <a:xfrm>
                <a:off x="2705" y="1202"/>
                <a:ext cx="138" cy="111"/>
              </a:xfrm>
              <a:prstGeom prst="roundRect">
                <a:avLst>
                  <a:gd name="adj" fmla="val 40088"/>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82" name="Rectangle 140">
                <a:extLst>
                  <a:ext uri="{FF2B5EF4-FFF2-40B4-BE49-F238E27FC236}">
                    <a16:creationId xmlns:a16="http://schemas.microsoft.com/office/drawing/2014/main" id="{D64FD3F1-FF12-3E4A-8FA8-CCBF57D71621}"/>
                  </a:ext>
                </a:extLst>
              </p:cNvPr>
              <p:cNvSpPr>
                <a:spLocks noChangeArrowheads="1"/>
              </p:cNvSpPr>
              <p:nvPr/>
            </p:nvSpPr>
            <p:spPr bwMode="auto">
              <a:xfrm>
                <a:off x="2733" y="1244"/>
                <a:ext cx="82"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83" name="Rectangle 141">
                <a:extLst>
                  <a:ext uri="{FF2B5EF4-FFF2-40B4-BE49-F238E27FC236}">
                    <a16:creationId xmlns:a16="http://schemas.microsoft.com/office/drawing/2014/main" id="{7BEF4876-5626-F443-92BE-F12672FA07F1}"/>
                  </a:ext>
                </a:extLst>
              </p:cNvPr>
              <p:cNvSpPr>
                <a:spLocks noChangeArrowheads="1"/>
              </p:cNvSpPr>
              <p:nvPr/>
            </p:nvSpPr>
            <p:spPr bwMode="auto">
              <a:xfrm>
                <a:off x="2733" y="1244"/>
                <a:ext cx="96"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84" name="Freeform 142">
                <a:extLst>
                  <a:ext uri="{FF2B5EF4-FFF2-40B4-BE49-F238E27FC236}">
                    <a16:creationId xmlns:a16="http://schemas.microsoft.com/office/drawing/2014/main" id="{E616B4B1-73DE-9349-9BDB-D3EEF54192B1}"/>
                  </a:ext>
                </a:extLst>
              </p:cNvPr>
              <p:cNvSpPr>
                <a:spLocks/>
              </p:cNvSpPr>
              <p:nvPr/>
            </p:nvSpPr>
            <p:spPr bwMode="auto">
              <a:xfrm>
                <a:off x="2843" y="1368"/>
                <a:ext cx="28" cy="27"/>
              </a:xfrm>
              <a:custGeom>
                <a:avLst/>
                <a:gdLst>
                  <a:gd name="T0" fmla="*/ 14 w 28"/>
                  <a:gd name="T1" fmla="*/ 0 h 27"/>
                  <a:gd name="T2" fmla="*/ 14 w 28"/>
                  <a:gd name="T3" fmla="*/ 0 h 27"/>
                  <a:gd name="T4" fmla="*/ 28 w 28"/>
                  <a:gd name="T5" fmla="*/ 14 h 27"/>
                  <a:gd name="T6" fmla="*/ 28 w 28"/>
                  <a:gd name="T7" fmla="*/ 27 h 27"/>
                  <a:gd name="T8" fmla="*/ 14 w 28"/>
                  <a:gd name="T9" fmla="*/ 27 h 27"/>
                  <a:gd name="T10" fmla="*/ 14 w 28"/>
                  <a:gd name="T11" fmla="*/ 27 h 27"/>
                  <a:gd name="T12" fmla="*/ 0 w 28"/>
                  <a:gd name="T13" fmla="*/ 27 h 27"/>
                  <a:gd name="T14" fmla="*/ 0 w 28"/>
                  <a:gd name="T15" fmla="*/ 14 h 27"/>
                  <a:gd name="T16" fmla="*/ 0 w 28"/>
                  <a:gd name="T17" fmla="*/ 0 h 27"/>
                  <a:gd name="T18" fmla="*/ 14 w 28"/>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7"/>
                  <a:gd name="T32" fmla="*/ 28 w 28"/>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7">
                    <a:moveTo>
                      <a:pt x="14" y="0"/>
                    </a:moveTo>
                    <a:lnTo>
                      <a:pt x="14" y="0"/>
                    </a:lnTo>
                    <a:lnTo>
                      <a:pt x="28" y="14"/>
                    </a:lnTo>
                    <a:lnTo>
                      <a:pt x="28" y="27"/>
                    </a:lnTo>
                    <a:lnTo>
                      <a:pt x="14" y="27"/>
                    </a:lnTo>
                    <a:lnTo>
                      <a:pt x="0" y="27"/>
                    </a:lnTo>
                    <a:lnTo>
                      <a:pt x="0" y="14"/>
                    </a:lnTo>
                    <a:lnTo>
                      <a:pt x="0" y="0"/>
                    </a:lnTo>
                    <a:lnTo>
                      <a:pt x="14" y="0"/>
                    </a:lnTo>
                    <a:close/>
                  </a:path>
                </a:pathLst>
              </a:custGeom>
              <a:solidFill>
                <a:srgbClr val="999999"/>
              </a:solidFill>
              <a:ln w="31750">
                <a:solidFill>
                  <a:srgbClr val="999999"/>
                </a:solidFill>
                <a:round/>
                <a:headEnd/>
                <a:tailEnd/>
              </a:ln>
            </p:spPr>
            <p:txBody>
              <a:bodyPr/>
              <a:lstStyle/>
              <a:p>
                <a:endParaRPr lang="zh-CN" altLang="en-US"/>
              </a:p>
            </p:txBody>
          </p:sp>
          <p:pic>
            <p:nvPicPr>
              <p:cNvPr id="36285" name="Picture 143">
                <a:extLst>
                  <a:ext uri="{FF2B5EF4-FFF2-40B4-BE49-F238E27FC236}">
                    <a16:creationId xmlns:a16="http://schemas.microsoft.com/office/drawing/2014/main" id="{F1B2010B-C620-3F43-AF6F-BD0802F2397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733" y="1244"/>
                <a:ext cx="82" cy="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86" name="Freeform 144">
                <a:extLst>
                  <a:ext uri="{FF2B5EF4-FFF2-40B4-BE49-F238E27FC236}">
                    <a16:creationId xmlns:a16="http://schemas.microsoft.com/office/drawing/2014/main" id="{03181FED-48CB-CF42-A990-930CFC8094E4}"/>
                  </a:ext>
                </a:extLst>
              </p:cNvPr>
              <p:cNvSpPr>
                <a:spLocks/>
              </p:cNvSpPr>
              <p:nvPr/>
            </p:nvSpPr>
            <p:spPr bwMode="auto">
              <a:xfrm>
                <a:off x="2857" y="1382"/>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287" name="Line 145">
                <a:extLst>
                  <a:ext uri="{FF2B5EF4-FFF2-40B4-BE49-F238E27FC236}">
                    <a16:creationId xmlns:a16="http://schemas.microsoft.com/office/drawing/2014/main" id="{79CFA426-4A4F-314B-8719-935339108BAD}"/>
                  </a:ext>
                </a:extLst>
              </p:cNvPr>
              <p:cNvSpPr>
                <a:spLocks noChangeShapeType="1"/>
              </p:cNvSpPr>
              <p:nvPr/>
            </p:nvSpPr>
            <p:spPr bwMode="auto">
              <a:xfrm>
                <a:off x="2871" y="1382"/>
                <a:ext cx="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88" name="Rectangle 146">
                <a:extLst>
                  <a:ext uri="{FF2B5EF4-FFF2-40B4-BE49-F238E27FC236}">
                    <a16:creationId xmlns:a16="http://schemas.microsoft.com/office/drawing/2014/main" id="{C81403D4-69AD-EA49-9916-522B559F1967}"/>
                  </a:ext>
                </a:extLst>
              </p:cNvPr>
              <p:cNvSpPr>
                <a:spLocks noChangeArrowheads="1"/>
              </p:cNvSpPr>
              <p:nvPr/>
            </p:nvSpPr>
            <p:spPr bwMode="auto">
              <a:xfrm>
                <a:off x="2719" y="1299"/>
                <a:ext cx="96" cy="27"/>
              </a:xfrm>
              <a:prstGeom prst="rect">
                <a:avLst/>
              </a:prstGeom>
              <a:solidFill>
                <a:srgbClr val="D9AA73"/>
              </a:solidFill>
              <a:ln w="31750">
                <a:solidFill>
                  <a:srgbClr val="D9AA73"/>
                </a:solidFill>
                <a:miter lim="800000"/>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89" name="Freeform 147">
                <a:extLst>
                  <a:ext uri="{FF2B5EF4-FFF2-40B4-BE49-F238E27FC236}">
                    <a16:creationId xmlns:a16="http://schemas.microsoft.com/office/drawing/2014/main" id="{80DA6FF4-CD7A-F442-9377-9BEFA22A66F1}"/>
                  </a:ext>
                </a:extLst>
              </p:cNvPr>
              <p:cNvSpPr>
                <a:spLocks/>
              </p:cNvSpPr>
              <p:nvPr/>
            </p:nvSpPr>
            <p:spPr bwMode="auto">
              <a:xfrm>
                <a:off x="2705" y="1326"/>
                <a:ext cx="138" cy="14"/>
              </a:xfrm>
              <a:custGeom>
                <a:avLst/>
                <a:gdLst>
                  <a:gd name="T0" fmla="*/ 14 w 138"/>
                  <a:gd name="T1" fmla="*/ 0 h 14"/>
                  <a:gd name="T2" fmla="*/ 0 w 138"/>
                  <a:gd name="T3" fmla="*/ 14 h 14"/>
                  <a:gd name="T4" fmla="*/ 138 w 138"/>
                  <a:gd name="T5" fmla="*/ 14 h 14"/>
                  <a:gd name="T6" fmla="*/ 124 w 138"/>
                  <a:gd name="T7" fmla="*/ 0 h 14"/>
                  <a:gd name="T8" fmla="*/ 14 w 138"/>
                  <a:gd name="T9" fmla="*/ 0 h 14"/>
                  <a:gd name="T10" fmla="*/ 0 60000 65536"/>
                  <a:gd name="T11" fmla="*/ 0 60000 65536"/>
                  <a:gd name="T12" fmla="*/ 0 60000 65536"/>
                  <a:gd name="T13" fmla="*/ 0 60000 65536"/>
                  <a:gd name="T14" fmla="*/ 0 60000 65536"/>
                  <a:gd name="T15" fmla="*/ 0 w 138"/>
                  <a:gd name="T16" fmla="*/ 0 h 14"/>
                  <a:gd name="T17" fmla="*/ 138 w 138"/>
                  <a:gd name="T18" fmla="*/ 14 h 14"/>
                </a:gdLst>
                <a:ahLst/>
                <a:cxnLst>
                  <a:cxn ang="T10">
                    <a:pos x="T0" y="T1"/>
                  </a:cxn>
                  <a:cxn ang="T11">
                    <a:pos x="T2" y="T3"/>
                  </a:cxn>
                  <a:cxn ang="T12">
                    <a:pos x="T4" y="T5"/>
                  </a:cxn>
                  <a:cxn ang="T13">
                    <a:pos x="T6" y="T7"/>
                  </a:cxn>
                  <a:cxn ang="T14">
                    <a:pos x="T8" y="T9"/>
                  </a:cxn>
                </a:cxnLst>
                <a:rect l="T15" t="T16" r="T17" b="T18"/>
                <a:pathLst>
                  <a:path w="138" h="14">
                    <a:moveTo>
                      <a:pt x="14" y="0"/>
                    </a:moveTo>
                    <a:lnTo>
                      <a:pt x="0" y="14"/>
                    </a:lnTo>
                    <a:lnTo>
                      <a:pt x="138" y="14"/>
                    </a:lnTo>
                    <a:lnTo>
                      <a:pt x="124" y="0"/>
                    </a:lnTo>
                    <a:lnTo>
                      <a:pt x="14" y="0"/>
                    </a:lnTo>
                    <a:close/>
                  </a:path>
                </a:pathLst>
              </a:custGeom>
              <a:noFill/>
              <a:ln w="31750">
                <a:solidFill>
                  <a:srgbClr val="D9AA7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290" name="Line 148">
                <a:extLst>
                  <a:ext uri="{FF2B5EF4-FFF2-40B4-BE49-F238E27FC236}">
                    <a16:creationId xmlns:a16="http://schemas.microsoft.com/office/drawing/2014/main" id="{5C3CA765-2ECA-174E-8D7E-7387F6591830}"/>
                  </a:ext>
                </a:extLst>
              </p:cNvPr>
              <p:cNvSpPr>
                <a:spLocks noChangeShapeType="1"/>
              </p:cNvSpPr>
              <p:nvPr/>
            </p:nvSpPr>
            <p:spPr bwMode="auto">
              <a:xfrm>
                <a:off x="2719" y="1340"/>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91" name="Line 149">
                <a:extLst>
                  <a:ext uri="{FF2B5EF4-FFF2-40B4-BE49-F238E27FC236}">
                    <a16:creationId xmlns:a16="http://schemas.microsoft.com/office/drawing/2014/main" id="{5037D3A8-7D07-6846-87E9-C13B80A3B860}"/>
                  </a:ext>
                </a:extLst>
              </p:cNvPr>
              <p:cNvSpPr>
                <a:spLocks noChangeShapeType="1"/>
              </p:cNvSpPr>
              <p:nvPr/>
            </p:nvSpPr>
            <p:spPr bwMode="auto">
              <a:xfrm>
                <a:off x="2733" y="1326"/>
                <a:ext cx="82"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92" name="Line 150">
                <a:extLst>
                  <a:ext uri="{FF2B5EF4-FFF2-40B4-BE49-F238E27FC236}">
                    <a16:creationId xmlns:a16="http://schemas.microsoft.com/office/drawing/2014/main" id="{D68BD0B6-88EF-104B-84F8-9AF5B4B9E60D}"/>
                  </a:ext>
                </a:extLst>
              </p:cNvPr>
              <p:cNvSpPr>
                <a:spLocks noChangeShapeType="1"/>
              </p:cNvSpPr>
              <p:nvPr/>
            </p:nvSpPr>
            <p:spPr bwMode="auto">
              <a:xfrm>
                <a:off x="2719" y="1326"/>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93" name="Line 151">
                <a:extLst>
                  <a:ext uri="{FF2B5EF4-FFF2-40B4-BE49-F238E27FC236}">
                    <a16:creationId xmlns:a16="http://schemas.microsoft.com/office/drawing/2014/main" id="{675E7EBC-F8E3-844E-B8A7-FC3C77402BE4}"/>
                  </a:ext>
                </a:extLst>
              </p:cNvPr>
              <p:cNvSpPr>
                <a:spLocks noChangeShapeType="1"/>
              </p:cNvSpPr>
              <p:nvPr/>
            </p:nvSpPr>
            <p:spPr bwMode="auto">
              <a:xfrm>
                <a:off x="2746" y="1340"/>
                <a:ext cx="56"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94" name="Line 152">
                <a:extLst>
                  <a:ext uri="{FF2B5EF4-FFF2-40B4-BE49-F238E27FC236}">
                    <a16:creationId xmlns:a16="http://schemas.microsoft.com/office/drawing/2014/main" id="{ADB4FED8-A50D-C840-AA81-D46003F2AB26}"/>
                  </a:ext>
                </a:extLst>
              </p:cNvPr>
              <p:cNvSpPr>
                <a:spLocks noChangeShapeType="1"/>
              </p:cNvSpPr>
              <p:nvPr/>
            </p:nvSpPr>
            <p:spPr bwMode="auto">
              <a:xfrm>
                <a:off x="2802" y="1326"/>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95" name="Line 153">
                <a:extLst>
                  <a:ext uri="{FF2B5EF4-FFF2-40B4-BE49-F238E27FC236}">
                    <a16:creationId xmlns:a16="http://schemas.microsoft.com/office/drawing/2014/main" id="{BE241FA9-3664-704B-9A1A-6933097F97DB}"/>
                  </a:ext>
                </a:extLst>
              </p:cNvPr>
              <p:cNvSpPr>
                <a:spLocks noChangeShapeType="1"/>
              </p:cNvSpPr>
              <p:nvPr/>
            </p:nvSpPr>
            <p:spPr bwMode="auto">
              <a:xfrm>
                <a:off x="2815" y="1340"/>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296" name="Rectangle 154">
                <a:extLst>
                  <a:ext uri="{FF2B5EF4-FFF2-40B4-BE49-F238E27FC236}">
                    <a16:creationId xmlns:a16="http://schemas.microsoft.com/office/drawing/2014/main" id="{EF4DDF24-6417-644C-ABCD-46B7EBF290DC}"/>
                  </a:ext>
                </a:extLst>
              </p:cNvPr>
              <p:cNvSpPr>
                <a:spLocks noChangeArrowheads="1"/>
              </p:cNvSpPr>
              <p:nvPr/>
            </p:nvSpPr>
            <p:spPr bwMode="auto">
              <a:xfrm>
                <a:off x="2760" y="1230"/>
                <a:ext cx="42"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97" name="Rectangle 155">
                <a:extLst>
                  <a:ext uri="{FF2B5EF4-FFF2-40B4-BE49-F238E27FC236}">
                    <a16:creationId xmlns:a16="http://schemas.microsoft.com/office/drawing/2014/main" id="{D0D69F6B-8BC7-3F4D-B896-662BE2F78DCC}"/>
                  </a:ext>
                </a:extLst>
              </p:cNvPr>
              <p:cNvSpPr>
                <a:spLocks noChangeArrowheads="1"/>
              </p:cNvSpPr>
              <p:nvPr/>
            </p:nvSpPr>
            <p:spPr bwMode="auto">
              <a:xfrm>
                <a:off x="2760" y="1230"/>
                <a:ext cx="55"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298" name="Rectangle 156">
                <a:extLst>
                  <a:ext uri="{FF2B5EF4-FFF2-40B4-BE49-F238E27FC236}">
                    <a16:creationId xmlns:a16="http://schemas.microsoft.com/office/drawing/2014/main" id="{E412489A-B3C5-8142-A13F-66DAD312C412}"/>
                  </a:ext>
                </a:extLst>
              </p:cNvPr>
              <p:cNvSpPr>
                <a:spLocks noChangeArrowheads="1"/>
              </p:cNvSpPr>
              <p:nvPr/>
            </p:nvSpPr>
            <p:spPr bwMode="auto">
              <a:xfrm>
                <a:off x="3153" y="2229"/>
                <a:ext cx="51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1400">
                    <a:solidFill>
                      <a:srgbClr val="000000"/>
                    </a:solidFill>
                    <a:latin typeface="Arial" panose="020B0604020202020204" pitchFamily="34" charset="0"/>
                  </a:rPr>
                  <a:t>backbone</a:t>
                </a:r>
                <a:endParaRPr lang="en-GB" altLang="zh-CN">
                  <a:latin typeface="Times" pitchFamily="2" charset="0"/>
                </a:endParaRPr>
              </a:p>
            </p:txBody>
          </p:sp>
          <p:sp>
            <p:nvSpPr>
              <p:cNvPr id="36299" name="Rectangle 157">
                <a:extLst>
                  <a:ext uri="{FF2B5EF4-FFF2-40B4-BE49-F238E27FC236}">
                    <a16:creationId xmlns:a16="http://schemas.microsoft.com/office/drawing/2014/main" id="{B6AE4507-8939-ED4E-814B-28862D9E7672}"/>
                  </a:ext>
                </a:extLst>
              </p:cNvPr>
              <p:cNvSpPr>
                <a:spLocks noChangeArrowheads="1"/>
              </p:cNvSpPr>
              <p:nvPr/>
            </p:nvSpPr>
            <p:spPr bwMode="auto">
              <a:xfrm>
                <a:off x="2363" y="2809"/>
                <a:ext cx="60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1400">
                    <a:solidFill>
                      <a:srgbClr val="000000"/>
                    </a:solidFill>
                    <a:latin typeface="Arial" panose="020B0604020202020204" pitchFamily="34" charset="0"/>
                  </a:rPr>
                  <a:t>satellite link</a:t>
                </a:r>
                <a:endParaRPr lang="en-GB" altLang="zh-CN">
                  <a:latin typeface="Times" pitchFamily="2" charset="0"/>
                </a:endParaRPr>
              </a:p>
            </p:txBody>
          </p:sp>
          <p:sp>
            <p:nvSpPr>
              <p:cNvPr id="36300" name="Rectangle 158">
                <a:extLst>
                  <a:ext uri="{FF2B5EF4-FFF2-40B4-BE49-F238E27FC236}">
                    <a16:creationId xmlns:a16="http://schemas.microsoft.com/office/drawing/2014/main" id="{E49C07B7-3D30-B647-9408-C3A3A82AC564}"/>
                  </a:ext>
                </a:extLst>
              </p:cNvPr>
              <p:cNvSpPr>
                <a:spLocks noChangeArrowheads="1"/>
              </p:cNvSpPr>
              <p:nvPr/>
            </p:nvSpPr>
            <p:spPr bwMode="auto">
              <a:xfrm>
                <a:off x="2264" y="1671"/>
                <a:ext cx="82" cy="69"/>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01" name="Rectangle 159">
                <a:extLst>
                  <a:ext uri="{FF2B5EF4-FFF2-40B4-BE49-F238E27FC236}">
                    <a16:creationId xmlns:a16="http://schemas.microsoft.com/office/drawing/2014/main" id="{99282C94-6636-7D4A-B024-F5D5C67B833D}"/>
                  </a:ext>
                </a:extLst>
              </p:cNvPr>
              <p:cNvSpPr>
                <a:spLocks noChangeArrowheads="1"/>
              </p:cNvSpPr>
              <p:nvPr/>
            </p:nvSpPr>
            <p:spPr bwMode="auto">
              <a:xfrm>
                <a:off x="2264" y="1671"/>
                <a:ext cx="96" cy="83"/>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02" name="Rectangle 160">
                <a:extLst>
                  <a:ext uri="{FF2B5EF4-FFF2-40B4-BE49-F238E27FC236}">
                    <a16:creationId xmlns:a16="http://schemas.microsoft.com/office/drawing/2014/main" id="{C095131E-E3FA-2247-8C94-C3A234BDC663}"/>
                  </a:ext>
                </a:extLst>
              </p:cNvPr>
              <p:cNvSpPr>
                <a:spLocks noChangeArrowheads="1"/>
              </p:cNvSpPr>
              <p:nvPr/>
            </p:nvSpPr>
            <p:spPr bwMode="auto">
              <a:xfrm>
                <a:off x="2567" y="1795"/>
                <a:ext cx="83" cy="83"/>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03" name="Rectangle 161">
                <a:extLst>
                  <a:ext uri="{FF2B5EF4-FFF2-40B4-BE49-F238E27FC236}">
                    <a16:creationId xmlns:a16="http://schemas.microsoft.com/office/drawing/2014/main" id="{7ADDABC0-5904-A447-A469-900BF0E7DBEF}"/>
                  </a:ext>
                </a:extLst>
              </p:cNvPr>
              <p:cNvSpPr>
                <a:spLocks noChangeArrowheads="1"/>
              </p:cNvSpPr>
              <p:nvPr/>
            </p:nvSpPr>
            <p:spPr bwMode="auto">
              <a:xfrm>
                <a:off x="2567" y="1795"/>
                <a:ext cx="97" cy="97"/>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04" name="Rectangle 162">
                <a:extLst>
                  <a:ext uri="{FF2B5EF4-FFF2-40B4-BE49-F238E27FC236}">
                    <a16:creationId xmlns:a16="http://schemas.microsoft.com/office/drawing/2014/main" id="{BA0EB1E7-F2BF-2F42-A572-048BD200F974}"/>
                  </a:ext>
                </a:extLst>
              </p:cNvPr>
              <p:cNvSpPr>
                <a:spLocks noChangeArrowheads="1"/>
              </p:cNvSpPr>
              <p:nvPr/>
            </p:nvSpPr>
            <p:spPr bwMode="auto">
              <a:xfrm>
                <a:off x="2319" y="1795"/>
                <a:ext cx="82" cy="83"/>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05" name="Rectangle 163">
                <a:extLst>
                  <a:ext uri="{FF2B5EF4-FFF2-40B4-BE49-F238E27FC236}">
                    <a16:creationId xmlns:a16="http://schemas.microsoft.com/office/drawing/2014/main" id="{CEB78F10-35BB-2F42-908B-32F4FEC1B458}"/>
                  </a:ext>
                </a:extLst>
              </p:cNvPr>
              <p:cNvSpPr>
                <a:spLocks noChangeArrowheads="1"/>
              </p:cNvSpPr>
              <p:nvPr/>
            </p:nvSpPr>
            <p:spPr bwMode="auto">
              <a:xfrm>
                <a:off x="2319" y="1795"/>
                <a:ext cx="96" cy="97"/>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06" name="Rectangle 164">
                <a:extLst>
                  <a:ext uri="{FF2B5EF4-FFF2-40B4-BE49-F238E27FC236}">
                    <a16:creationId xmlns:a16="http://schemas.microsoft.com/office/drawing/2014/main" id="{5A50A86D-8E89-984A-A1E8-0C0DA4E25ECD}"/>
                  </a:ext>
                </a:extLst>
              </p:cNvPr>
              <p:cNvSpPr>
                <a:spLocks noChangeArrowheads="1"/>
              </p:cNvSpPr>
              <p:nvPr/>
            </p:nvSpPr>
            <p:spPr bwMode="auto">
              <a:xfrm>
                <a:off x="1587" y="1409"/>
                <a:ext cx="83" cy="69"/>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07" name="Rectangle 165">
                <a:extLst>
                  <a:ext uri="{FF2B5EF4-FFF2-40B4-BE49-F238E27FC236}">
                    <a16:creationId xmlns:a16="http://schemas.microsoft.com/office/drawing/2014/main" id="{8B873FCE-15C5-1443-854E-7A015F8BDD5D}"/>
                  </a:ext>
                </a:extLst>
              </p:cNvPr>
              <p:cNvSpPr>
                <a:spLocks noChangeArrowheads="1"/>
              </p:cNvSpPr>
              <p:nvPr/>
            </p:nvSpPr>
            <p:spPr bwMode="auto">
              <a:xfrm>
                <a:off x="1587" y="1409"/>
                <a:ext cx="97" cy="83"/>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08" name="Rectangle 166">
                <a:extLst>
                  <a:ext uri="{FF2B5EF4-FFF2-40B4-BE49-F238E27FC236}">
                    <a16:creationId xmlns:a16="http://schemas.microsoft.com/office/drawing/2014/main" id="{B5B9A6E3-E8CB-864F-83F2-14DC3A919FEE}"/>
                  </a:ext>
                </a:extLst>
              </p:cNvPr>
              <p:cNvSpPr>
                <a:spLocks noChangeArrowheads="1"/>
              </p:cNvSpPr>
              <p:nvPr/>
            </p:nvSpPr>
            <p:spPr bwMode="auto">
              <a:xfrm>
                <a:off x="1905" y="1409"/>
                <a:ext cx="83" cy="69"/>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09" name="Rectangle 167">
                <a:extLst>
                  <a:ext uri="{FF2B5EF4-FFF2-40B4-BE49-F238E27FC236}">
                    <a16:creationId xmlns:a16="http://schemas.microsoft.com/office/drawing/2014/main" id="{5CC54A28-A39F-2B46-843A-330D5A1BA7E2}"/>
                  </a:ext>
                </a:extLst>
              </p:cNvPr>
              <p:cNvSpPr>
                <a:spLocks noChangeArrowheads="1"/>
              </p:cNvSpPr>
              <p:nvPr/>
            </p:nvSpPr>
            <p:spPr bwMode="auto">
              <a:xfrm>
                <a:off x="1905" y="1409"/>
                <a:ext cx="96" cy="83"/>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10" name="Freeform 168">
                <a:extLst>
                  <a:ext uri="{FF2B5EF4-FFF2-40B4-BE49-F238E27FC236}">
                    <a16:creationId xmlns:a16="http://schemas.microsoft.com/office/drawing/2014/main" id="{CC2BCE58-ECE2-F242-BAFF-FA642D0250EF}"/>
                  </a:ext>
                </a:extLst>
              </p:cNvPr>
              <p:cNvSpPr>
                <a:spLocks/>
              </p:cNvSpPr>
              <p:nvPr/>
            </p:nvSpPr>
            <p:spPr bwMode="auto">
              <a:xfrm>
                <a:off x="5202" y="1754"/>
                <a:ext cx="56" cy="69"/>
              </a:xfrm>
              <a:custGeom>
                <a:avLst/>
                <a:gdLst>
                  <a:gd name="T0" fmla="*/ 0 w 56"/>
                  <a:gd name="T1" fmla="*/ 0 h 69"/>
                  <a:gd name="T2" fmla="*/ 42 w 56"/>
                  <a:gd name="T3" fmla="*/ 14 h 69"/>
                  <a:gd name="T4" fmla="*/ 56 w 56"/>
                  <a:gd name="T5" fmla="*/ 69 h 69"/>
                  <a:gd name="T6" fmla="*/ 0 60000 65536"/>
                  <a:gd name="T7" fmla="*/ 0 60000 65536"/>
                  <a:gd name="T8" fmla="*/ 0 60000 65536"/>
                  <a:gd name="T9" fmla="*/ 0 w 56"/>
                  <a:gd name="T10" fmla="*/ 0 h 69"/>
                  <a:gd name="T11" fmla="*/ 56 w 56"/>
                  <a:gd name="T12" fmla="*/ 69 h 69"/>
                </a:gdLst>
                <a:ahLst/>
                <a:cxnLst>
                  <a:cxn ang="T6">
                    <a:pos x="T0" y="T1"/>
                  </a:cxn>
                  <a:cxn ang="T7">
                    <a:pos x="T2" y="T3"/>
                  </a:cxn>
                  <a:cxn ang="T8">
                    <a:pos x="T4" y="T5"/>
                  </a:cxn>
                </a:cxnLst>
                <a:rect l="T9" t="T10" r="T11" b="T12"/>
                <a:pathLst>
                  <a:path w="56" h="69">
                    <a:moveTo>
                      <a:pt x="0" y="0"/>
                    </a:moveTo>
                    <a:lnTo>
                      <a:pt x="42" y="14"/>
                    </a:lnTo>
                    <a:lnTo>
                      <a:pt x="56" y="69"/>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311" name="AutoShape 169">
                <a:extLst>
                  <a:ext uri="{FF2B5EF4-FFF2-40B4-BE49-F238E27FC236}">
                    <a16:creationId xmlns:a16="http://schemas.microsoft.com/office/drawing/2014/main" id="{F241C2F2-B58F-EA4A-91C3-B59D7B8E6C21}"/>
                  </a:ext>
                </a:extLst>
              </p:cNvPr>
              <p:cNvSpPr>
                <a:spLocks noChangeArrowheads="1"/>
              </p:cNvSpPr>
              <p:nvPr/>
            </p:nvSpPr>
            <p:spPr bwMode="auto">
              <a:xfrm>
                <a:off x="5106" y="1657"/>
                <a:ext cx="110" cy="83"/>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12" name="AutoShape 170">
                <a:extLst>
                  <a:ext uri="{FF2B5EF4-FFF2-40B4-BE49-F238E27FC236}">
                    <a16:creationId xmlns:a16="http://schemas.microsoft.com/office/drawing/2014/main" id="{98B76680-338C-A14B-B280-8F3500219ACA}"/>
                  </a:ext>
                </a:extLst>
              </p:cNvPr>
              <p:cNvSpPr>
                <a:spLocks noChangeArrowheads="1"/>
              </p:cNvSpPr>
              <p:nvPr/>
            </p:nvSpPr>
            <p:spPr bwMode="auto">
              <a:xfrm>
                <a:off x="5092" y="1644"/>
                <a:ext cx="138" cy="110"/>
              </a:xfrm>
              <a:prstGeom prst="roundRect">
                <a:avLst>
                  <a:gd name="adj" fmla="val 40454"/>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13" name="Rectangle 171">
                <a:extLst>
                  <a:ext uri="{FF2B5EF4-FFF2-40B4-BE49-F238E27FC236}">
                    <a16:creationId xmlns:a16="http://schemas.microsoft.com/office/drawing/2014/main" id="{3A6B2896-D567-E443-80D3-6F8A2BEB2827}"/>
                  </a:ext>
                </a:extLst>
              </p:cNvPr>
              <p:cNvSpPr>
                <a:spLocks noChangeArrowheads="1"/>
              </p:cNvSpPr>
              <p:nvPr/>
            </p:nvSpPr>
            <p:spPr bwMode="auto">
              <a:xfrm>
                <a:off x="5120" y="1685"/>
                <a:ext cx="82"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14" name="Rectangle 172">
                <a:extLst>
                  <a:ext uri="{FF2B5EF4-FFF2-40B4-BE49-F238E27FC236}">
                    <a16:creationId xmlns:a16="http://schemas.microsoft.com/office/drawing/2014/main" id="{D8783C67-967F-8B47-9F27-DD040315F5E0}"/>
                  </a:ext>
                </a:extLst>
              </p:cNvPr>
              <p:cNvSpPr>
                <a:spLocks noChangeArrowheads="1"/>
              </p:cNvSpPr>
              <p:nvPr/>
            </p:nvSpPr>
            <p:spPr bwMode="auto">
              <a:xfrm>
                <a:off x="5120" y="1685"/>
                <a:ext cx="96"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15" name="Freeform 173">
                <a:extLst>
                  <a:ext uri="{FF2B5EF4-FFF2-40B4-BE49-F238E27FC236}">
                    <a16:creationId xmlns:a16="http://schemas.microsoft.com/office/drawing/2014/main" id="{551AF72E-6325-3D48-B80C-F910097DC63A}"/>
                  </a:ext>
                </a:extLst>
              </p:cNvPr>
              <p:cNvSpPr>
                <a:spLocks/>
              </p:cNvSpPr>
              <p:nvPr/>
            </p:nvSpPr>
            <p:spPr bwMode="auto">
              <a:xfrm>
                <a:off x="5244" y="1809"/>
                <a:ext cx="14" cy="28"/>
              </a:xfrm>
              <a:custGeom>
                <a:avLst/>
                <a:gdLst>
                  <a:gd name="T0" fmla="*/ 0 w 14"/>
                  <a:gd name="T1" fmla="*/ 0 h 28"/>
                  <a:gd name="T2" fmla="*/ 14 w 14"/>
                  <a:gd name="T3" fmla="*/ 0 h 28"/>
                  <a:gd name="T4" fmla="*/ 14 w 14"/>
                  <a:gd name="T5" fmla="*/ 14 h 28"/>
                  <a:gd name="T6" fmla="*/ 14 w 14"/>
                  <a:gd name="T7" fmla="*/ 28 h 28"/>
                  <a:gd name="T8" fmla="*/ 14 w 14"/>
                  <a:gd name="T9" fmla="*/ 28 h 28"/>
                  <a:gd name="T10" fmla="*/ 0 w 14"/>
                  <a:gd name="T11" fmla="*/ 28 h 28"/>
                  <a:gd name="T12" fmla="*/ 0 w 14"/>
                  <a:gd name="T13" fmla="*/ 28 h 28"/>
                  <a:gd name="T14" fmla="*/ 0 w 14"/>
                  <a:gd name="T15" fmla="*/ 14 h 28"/>
                  <a:gd name="T16" fmla="*/ 0 w 14"/>
                  <a:gd name="T17" fmla="*/ 0 h 28"/>
                  <a:gd name="T18" fmla="*/ 0 w 14"/>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28"/>
                  <a:gd name="T32" fmla="*/ 14 w 14"/>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28">
                    <a:moveTo>
                      <a:pt x="0" y="0"/>
                    </a:moveTo>
                    <a:lnTo>
                      <a:pt x="14" y="0"/>
                    </a:lnTo>
                    <a:lnTo>
                      <a:pt x="14" y="14"/>
                    </a:lnTo>
                    <a:lnTo>
                      <a:pt x="14" y="28"/>
                    </a:lnTo>
                    <a:lnTo>
                      <a:pt x="0" y="28"/>
                    </a:lnTo>
                    <a:lnTo>
                      <a:pt x="0" y="14"/>
                    </a:lnTo>
                    <a:lnTo>
                      <a:pt x="0" y="0"/>
                    </a:lnTo>
                    <a:close/>
                  </a:path>
                </a:pathLst>
              </a:custGeom>
              <a:solidFill>
                <a:srgbClr val="999999"/>
              </a:solidFill>
              <a:ln w="31750">
                <a:solidFill>
                  <a:srgbClr val="999999"/>
                </a:solidFill>
                <a:round/>
                <a:headEnd/>
                <a:tailEnd/>
              </a:ln>
            </p:spPr>
            <p:txBody>
              <a:bodyPr/>
              <a:lstStyle/>
              <a:p>
                <a:endParaRPr lang="zh-CN" altLang="en-US"/>
              </a:p>
            </p:txBody>
          </p:sp>
          <p:pic>
            <p:nvPicPr>
              <p:cNvPr id="36316" name="Picture 174">
                <a:extLst>
                  <a:ext uri="{FF2B5EF4-FFF2-40B4-BE49-F238E27FC236}">
                    <a16:creationId xmlns:a16="http://schemas.microsoft.com/office/drawing/2014/main" id="{4328932D-E6E1-9442-A76E-1A34256B17D4}"/>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133" y="1685"/>
                <a:ext cx="69" cy="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17" name="Freeform 175">
                <a:extLst>
                  <a:ext uri="{FF2B5EF4-FFF2-40B4-BE49-F238E27FC236}">
                    <a16:creationId xmlns:a16="http://schemas.microsoft.com/office/drawing/2014/main" id="{2BE085E9-543C-6D4D-A9D2-DAE436CA4CF1}"/>
                  </a:ext>
                </a:extLst>
              </p:cNvPr>
              <p:cNvSpPr>
                <a:spLocks/>
              </p:cNvSpPr>
              <p:nvPr/>
            </p:nvSpPr>
            <p:spPr bwMode="auto">
              <a:xfrm>
                <a:off x="5244" y="182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318" name="Line 176">
                <a:extLst>
                  <a:ext uri="{FF2B5EF4-FFF2-40B4-BE49-F238E27FC236}">
                    <a16:creationId xmlns:a16="http://schemas.microsoft.com/office/drawing/2014/main" id="{4303D8DC-0A73-6947-9DD2-8B7631409954}"/>
                  </a:ext>
                </a:extLst>
              </p:cNvPr>
              <p:cNvSpPr>
                <a:spLocks noChangeShapeType="1"/>
              </p:cNvSpPr>
              <p:nvPr/>
            </p:nvSpPr>
            <p:spPr bwMode="auto">
              <a:xfrm>
                <a:off x="5258" y="1823"/>
                <a:ext cx="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319" name="Rectangle 177">
                <a:extLst>
                  <a:ext uri="{FF2B5EF4-FFF2-40B4-BE49-F238E27FC236}">
                    <a16:creationId xmlns:a16="http://schemas.microsoft.com/office/drawing/2014/main" id="{0EF20AF9-90D8-E34F-AFA5-81100B0D2390}"/>
                  </a:ext>
                </a:extLst>
              </p:cNvPr>
              <p:cNvSpPr>
                <a:spLocks noChangeArrowheads="1"/>
              </p:cNvSpPr>
              <p:nvPr/>
            </p:nvSpPr>
            <p:spPr bwMode="auto">
              <a:xfrm>
                <a:off x="5106" y="1740"/>
                <a:ext cx="110" cy="28"/>
              </a:xfrm>
              <a:prstGeom prst="rect">
                <a:avLst/>
              </a:prstGeom>
              <a:solidFill>
                <a:srgbClr val="D9AA73"/>
              </a:solidFill>
              <a:ln w="31750">
                <a:solidFill>
                  <a:srgbClr val="D9AA73"/>
                </a:solidFill>
                <a:miter lim="800000"/>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20" name="Freeform 178">
                <a:extLst>
                  <a:ext uri="{FF2B5EF4-FFF2-40B4-BE49-F238E27FC236}">
                    <a16:creationId xmlns:a16="http://schemas.microsoft.com/office/drawing/2014/main" id="{70E979C0-1D7C-6D43-A0A3-3C295FB0578C}"/>
                  </a:ext>
                </a:extLst>
              </p:cNvPr>
              <p:cNvSpPr>
                <a:spLocks/>
              </p:cNvSpPr>
              <p:nvPr/>
            </p:nvSpPr>
            <p:spPr bwMode="auto">
              <a:xfrm>
                <a:off x="5092" y="1768"/>
                <a:ext cx="138" cy="14"/>
              </a:xfrm>
              <a:custGeom>
                <a:avLst/>
                <a:gdLst>
                  <a:gd name="T0" fmla="*/ 14 w 138"/>
                  <a:gd name="T1" fmla="*/ 0 h 14"/>
                  <a:gd name="T2" fmla="*/ 0 w 138"/>
                  <a:gd name="T3" fmla="*/ 14 h 14"/>
                  <a:gd name="T4" fmla="*/ 138 w 138"/>
                  <a:gd name="T5" fmla="*/ 14 h 14"/>
                  <a:gd name="T6" fmla="*/ 124 w 138"/>
                  <a:gd name="T7" fmla="*/ 0 h 14"/>
                  <a:gd name="T8" fmla="*/ 14 w 138"/>
                  <a:gd name="T9" fmla="*/ 0 h 14"/>
                  <a:gd name="T10" fmla="*/ 0 60000 65536"/>
                  <a:gd name="T11" fmla="*/ 0 60000 65536"/>
                  <a:gd name="T12" fmla="*/ 0 60000 65536"/>
                  <a:gd name="T13" fmla="*/ 0 60000 65536"/>
                  <a:gd name="T14" fmla="*/ 0 60000 65536"/>
                  <a:gd name="T15" fmla="*/ 0 w 138"/>
                  <a:gd name="T16" fmla="*/ 0 h 14"/>
                  <a:gd name="T17" fmla="*/ 138 w 138"/>
                  <a:gd name="T18" fmla="*/ 14 h 14"/>
                </a:gdLst>
                <a:ahLst/>
                <a:cxnLst>
                  <a:cxn ang="T10">
                    <a:pos x="T0" y="T1"/>
                  </a:cxn>
                  <a:cxn ang="T11">
                    <a:pos x="T2" y="T3"/>
                  </a:cxn>
                  <a:cxn ang="T12">
                    <a:pos x="T4" y="T5"/>
                  </a:cxn>
                  <a:cxn ang="T13">
                    <a:pos x="T6" y="T7"/>
                  </a:cxn>
                  <a:cxn ang="T14">
                    <a:pos x="T8" y="T9"/>
                  </a:cxn>
                </a:cxnLst>
                <a:rect l="T15" t="T16" r="T17" b="T18"/>
                <a:pathLst>
                  <a:path w="138" h="14">
                    <a:moveTo>
                      <a:pt x="14" y="0"/>
                    </a:moveTo>
                    <a:lnTo>
                      <a:pt x="0" y="14"/>
                    </a:lnTo>
                    <a:lnTo>
                      <a:pt x="138" y="14"/>
                    </a:lnTo>
                    <a:lnTo>
                      <a:pt x="124" y="0"/>
                    </a:lnTo>
                    <a:lnTo>
                      <a:pt x="14" y="0"/>
                    </a:lnTo>
                    <a:close/>
                  </a:path>
                </a:pathLst>
              </a:custGeom>
              <a:noFill/>
              <a:ln w="31750">
                <a:solidFill>
                  <a:srgbClr val="D9AA7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321" name="Line 179">
                <a:extLst>
                  <a:ext uri="{FF2B5EF4-FFF2-40B4-BE49-F238E27FC236}">
                    <a16:creationId xmlns:a16="http://schemas.microsoft.com/office/drawing/2014/main" id="{95D548BA-7AE7-0943-9C6D-87B2A4A42CB4}"/>
                  </a:ext>
                </a:extLst>
              </p:cNvPr>
              <p:cNvSpPr>
                <a:spLocks noChangeShapeType="1"/>
              </p:cNvSpPr>
              <p:nvPr/>
            </p:nvSpPr>
            <p:spPr bwMode="auto">
              <a:xfrm>
                <a:off x="5106" y="1782"/>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322" name="Line 180">
                <a:extLst>
                  <a:ext uri="{FF2B5EF4-FFF2-40B4-BE49-F238E27FC236}">
                    <a16:creationId xmlns:a16="http://schemas.microsoft.com/office/drawing/2014/main" id="{7EF3CED0-AFE4-AD48-952B-4DC8DB5BBD59}"/>
                  </a:ext>
                </a:extLst>
              </p:cNvPr>
              <p:cNvSpPr>
                <a:spLocks noChangeShapeType="1"/>
              </p:cNvSpPr>
              <p:nvPr/>
            </p:nvSpPr>
            <p:spPr bwMode="auto">
              <a:xfrm>
                <a:off x="5120" y="1768"/>
                <a:ext cx="82"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323" name="Line 181">
                <a:extLst>
                  <a:ext uri="{FF2B5EF4-FFF2-40B4-BE49-F238E27FC236}">
                    <a16:creationId xmlns:a16="http://schemas.microsoft.com/office/drawing/2014/main" id="{7C040724-9AE5-CC4F-A29E-F6AE999BC60D}"/>
                  </a:ext>
                </a:extLst>
              </p:cNvPr>
              <p:cNvSpPr>
                <a:spLocks noChangeShapeType="1"/>
              </p:cNvSpPr>
              <p:nvPr/>
            </p:nvSpPr>
            <p:spPr bwMode="auto">
              <a:xfrm>
                <a:off x="5106" y="1768"/>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324" name="Line 182">
                <a:extLst>
                  <a:ext uri="{FF2B5EF4-FFF2-40B4-BE49-F238E27FC236}">
                    <a16:creationId xmlns:a16="http://schemas.microsoft.com/office/drawing/2014/main" id="{023222AB-7E6C-DC47-B665-ACF5667800C4}"/>
                  </a:ext>
                </a:extLst>
              </p:cNvPr>
              <p:cNvSpPr>
                <a:spLocks noChangeShapeType="1"/>
              </p:cNvSpPr>
              <p:nvPr/>
            </p:nvSpPr>
            <p:spPr bwMode="auto">
              <a:xfrm>
                <a:off x="5147" y="1782"/>
                <a:ext cx="42"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325" name="Line 183">
                <a:extLst>
                  <a:ext uri="{FF2B5EF4-FFF2-40B4-BE49-F238E27FC236}">
                    <a16:creationId xmlns:a16="http://schemas.microsoft.com/office/drawing/2014/main" id="{FAB6AE54-E2DF-824B-95C2-F3AF27EAD0DF}"/>
                  </a:ext>
                </a:extLst>
              </p:cNvPr>
              <p:cNvSpPr>
                <a:spLocks noChangeShapeType="1"/>
              </p:cNvSpPr>
              <p:nvPr/>
            </p:nvSpPr>
            <p:spPr bwMode="auto">
              <a:xfrm>
                <a:off x="5189" y="1768"/>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326" name="Line 184">
                <a:extLst>
                  <a:ext uri="{FF2B5EF4-FFF2-40B4-BE49-F238E27FC236}">
                    <a16:creationId xmlns:a16="http://schemas.microsoft.com/office/drawing/2014/main" id="{566F9B17-9A64-1D4D-BE45-5538DEBBB7B6}"/>
                  </a:ext>
                </a:extLst>
              </p:cNvPr>
              <p:cNvSpPr>
                <a:spLocks noChangeShapeType="1"/>
              </p:cNvSpPr>
              <p:nvPr/>
            </p:nvSpPr>
            <p:spPr bwMode="auto">
              <a:xfrm>
                <a:off x="5202" y="1782"/>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327" name="Rectangle 185">
                <a:extLst>
                  <a:ext uri="{FF2B5EF4-FFF2-40B4-BE49-F238E27FC236}">
                    <a16:creationId xmlns:a16="http://schemas.microsoft.com/office/drawing/2014/main" id="{1976826E-DE3B-E24D-9F1D-1300E0FD5166}"/>
                  </a:ext>
                </a:extLst>
              </p:cNvPr>
              <p:cNvSpPr>
                <a:spLocks noChangeArrowheads="1"/>
              </p:cNvSpPr>
              <p:nvPr/>
            </p:nvSpPr>
            <p:spPr bwMode="auto">
              <a:xfrm>
                <a:off x="5161" y="1671"/>
                <a:ext cx="28"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28" name="Rectangle 186">
                <a:extLst>
                  <a:ext uri="{FF2B5EF4-FFF2-40B4-BE49-F238E27FC236}">
                    <a16:creationId xmlns:a16="http://schemas.microsoft.com/office/drawing/2014/main" id="{7089F993-5F7A-734F-8F56-C40A30F04735}"/>
                  </a:ext>
                </a:extLst>
              </p:cNvPr>
              <p:cNvSpPr>
                <a:spLocks noChangeArrowheads="1"/>
              </p:cNvSpPr>
              <p:nvPr/>
            </p:nvSpPr>
            <p:spPr bwMode="auto">
              <a:xfrm>
                <a:off x="5161" y="1671"/>
                <a:ext cx="41"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29" name="Freeform 187">
                <a:extLst>
                  <a:ext uri="{FF2B5EF4-FFF2-40B4-BE49-F238E27FC236}">
                    <a16:creationId xmlns:a16="http://schemas.microsoft.com/office/drawing/2014/main" id="{62351575-0C46-0544-9874-BA4D031BF86A}"/>
                  </a:ext>
                </a:extLst>
              </p:cNvPr>
              <p:cNvSpPr>
                <a:spLocks/>
              </p:cNvSpPr>
              <p:nvPr/>
            </p:nvSpPr>
            <p:spPr bwMode="auto">
              <a:xfrm>
                <a:off x="5589" y="1878"/>
                <a:ext cx="41" cy="69"/>
              </a:xfrm>
              <a:custGeom>
                <a:avLst/>
                <a:gdLst>
                  <a:gd name="T0" fmla="*/ 0 w 41"/>
                  <a:gd name="T1" fmla="*/ 0 h 69"/>
                  <a:gd name="T2" fmla="*/ 41 w 41"/>
                  <a:gd name="T3" fmla="*/ 14 h 69"/>
                  <a:gd name="T4" fmla="*/ 41 w 41"/>
                  <a:gd name="T5" fmla="*/ 69 h 69"/>
                  <a:gd name="T6" fmla="*/ 0 60000 65536"/>
                  <a:gd name="T7" fmla="*/ 0 60000 65536"/>
                  <a:gd name="T8" fmla="*/ 0 60000 65536"/>
                  <a:gd name="T9" fmla="*/ 0 w 41"/>
                  <a:gd name="T10" fmla="*/ 0 h 69"/>
                  <a:gd name="T11" fmla="*/ 41 w 41"/>
                  <a:gd name="T12" fmla="*/ 69 h 69"/>
                </a:gdLst>
                <a:ahLst/>
                <a:cxnLst>
                  <a:cxn ang="T6">
                    <a:pos x="T0" y="T1"/>
                  </a:cxn>
                  <a:cxn ang="T7">
                    <a:pos x="T2" y="T3"/>
                  </a:cxn>
                  <a:cxn ang="T8">
                    <a:pos x="T4" y="T5"/>
                  </a:cxn>
                </a:cxnLst>
                <a:rect l="T9" t="T10" r="T11" b="T12"/>
                <a:pathLst>
                  <a:path w="41" h="69">
                    <a:moveTo>
                      <a:pt x="0" y="0"/>
                    </a:moveTo>
                    <a:lnTo>
                      <a:pt x="41" y="14"/>
                    </a:lnTo>
                    <a:lnTo>
                      <a:pt x="41" y="69"/>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330" name="AutoShape 188">
                <a:extLst>
                  <a:ext uri="{FF2B5EF4-FFF2-40B4-BE49-F238E27FC236}">
                    <a16:creationId xmlns:a16="http://schemas.microsoft.com/office/drawing/2014/main" id="{52AE61E1-54AD-0140-BD32-2E89E550B341}"/>
                  </a:ext>
                </a:extLst>
              </p:cNvPr>
              <p:cNvSpPr>
                <a:spLocks noChangeArrowheads="1"/>
              </p:cNvSpPr>
              <p:nvPr/>
            </p:nvSpPr>
            <p:spPr bwMode="auto">
              <a:xfrm>
                <a:off x="5478" y="1795"/>
                <a:ext cx="111" cy="83"/>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31" name="AutoShape 189">
                <a:extLst>
                  <a:ext uri="{FF2B5EF4-FFF2-40B4-BE49-F238E27FC236}">
                    <a16:creationId xmlns:a16="http://schemas.microsoft.com/office/drawing/2014/main" id="{1D2FC2FB-3468-0449-BC96-68877AA45BFE}"/>
                  </a:ext>
                </a:extLst>
              </p:cNvPr>
              <p:cNvSpPr>
                <a:spLocks noChangeArrowheads="1"/>
              </p:cNvSpPr>
              <p:nvPr/>
            </p:nvSpPr>
            <p:spPr bwMode="auto">
              <a:xfrm>
                <a:off x="5465" y="1782"/>
                <a:ext cx="138" cy="110"/>
              </a:xfrm>
              <a:prstGeom prst="roundRect">
                <a:avLst>
                  <a:gd name="adj" fmla="val 40454"/>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32" name="Rectangle 190">
                <a:extLst>
                  <a:ext uri="{FF2B5EF4-FFF2-40B4-BE49-F238E27FC236}">
                    <a16:creationId xmlns:a16="http://schemas.microsoft.com/office/drawing/2014/main" id="{A02AD7E2-2D6F-C74A-A473-F442FA2E9EF6}"/>
                  </a:ext>
                </a:extLst>
              </p:cNvPr>
              <p:cNvSpPr>
                <a:spLocks noChangeArrowheads="1"/>
              </p:cNvSpPr>
              <p:nvPr/>
            </p:nvSpPr>
            <p:spPr bwMode="auto">
              <a:xfrm>
                <a:off x="5492" y="1809"/>
                <a:ext cx="83"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33" name="Rectangle 191">
                <a:extLst>
                  <a:ext uri="{FF2B5EF4-FFF2-40B4-BE49-F238E27FC236}">
                    <a16:creationId xmlns:a16="http://schemas.microsoft.com/office/drawing/2014/main" id="{0BAA7B3D-77D3-E745-8C59-FC951FC05150}"/>
                  </a:ext>
                </a:extLst>
              </p:cNvPr>
              <p:cNvSpPr>
                <a:spLocks noChangeArrowheads="1"/>
              </p:cNvSpPr>
              <p:nvPr/>
            </p:nvSpPr>
            <p:spPr bwMode="auto">
              <a:xfrm>
                <a:off x="5492" y="1809"/>
                <a:ext cx="97"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34" name="Freeform 192">
                <a:extLst>
                  <a:ext uri="{FF2B5EF4-FFF2-40B4-BE49-F238E27FC236}">
                    <a16:creationId xmlns:a16="http://schemas.microsoft.com/office/drawing/2014/main" id="{A02F1B9C-196D-6F4B-97D8-352791A5FF4A}"/>
                  </a:ext>
                </a:extLst>
              </p:cNvPr>
              <p:cNvSpPr>
                <a:spLocks/>
              </p:cNvSpPr>
              <p:nvPr/>
            </p:nvSpPr>
            <p:spPr bwMode="auto">
              <a:xfrm>
                <a:off x="5616" y="1933"/>
                <a:ext cx="28" cy="42"/>
              </a:xfrm>
              <a:custGeom>
                <a:avLst/>
                <a:gdLst>
                  <a:gd name="T0" fmla="*/ 14 w 28"/>
                  <a:gd name="T1" fmla="*/ 0 h 42"/>
                  <a:gd name="T2" fmla="*/ 14 w 28"/>
                  <a:gd name="T3" fmla="*/ 0 h 42"/>
                  <a:gd name="T4" fmla="*/ 28 w 28"/>
                  <a:gd name="T5" fmla="*/ 14 h 42"/>
                  <a:gd name="T6" fmla="*/ 28 w 28"/>
                  <a:gd name="T7" fmla="*/ 28 h 42"/>
                  <a:gd name="T8" fmla="*/ 14 w 28"/>
                  <a:gd name="T9" fmla="*/ 42 h 42"/>
                  <a:gd name="T10" fmla="*/ 14 w 28"/>
                  <a:gd name="T11" fmla="*/ 42 h 42"/>
                  <a:gd name="T12" fmla="*/ 0 w 28"/>
                  <a:gd name="T13" fmla="*/ 28 h 42"/>
                  <a:gd name="T14" fmla="*/ 0 w 28"/>
                  <a:gd name="T15" fmla="*/ 14 h 42"/>
                  <a:gd name="T16" fmla="*/ 0 w 28"/>
                  <a:gd name="T17" fmla="*/ 0 h 42"/>
                  <a:gd name="T18" fmla="*/ 14 w 28"/>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2"/>
                  <a:gd name="T32" fmla="*/ 28 w 28"/>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2">
                    <a:moveTo>
                      <a:pt x="14" y="0"/>
                    </a:moveTo>
                    <a:lnTo>
                      <a:pt x="14" y="0"/>
                    </a:lnTo>
                    <a:lnTo>
                      <a:pt x="28" y="14"/>
                    </a:lnTo>
                    <a:lnTo>
                      <a:pt x="28" y="28"/>
                    </a:lnTo>
                    <a:lnTo>
                      <a:pt x="14" y="42"/>
                    </a:lnTo>
                    <a:lnTo>
                      <a:pt x="0" y="28"/>
                    </a:lnTo>
                    <a:lnTo>
                      <a:pt x="0" y="14"/>
                    </a:lnTo>
                    <a:lnTo>
                      <a:pt x="0" y="0"/>
                    </a:lnTo>
                    <a:lnTo>
                      <a:pt x="14" y="0"/>
                    </a:lnTo>
                    <a:close/>
                  </a:path>
                </a:pathLst>
              </a:custGeom>
              <a:solidFill>
                <a:srgbClr val="999999"/>
              </a:solidFill>
              <a:ln w="31750">
                <a:solidFill>
                  <a:srgbClr val="999999"/>
                </a:solidFill>
                <a:round/>
                <a:headEnd/>
                <a:tailEnd/>
              </a:ln>
            </p:spPr>
            <p:txBody>
              <a:bodyPr/>
              <a:lstStyle/>
              <a:p>
                <a:endParaRPr lang="zh-CN" altLang="en-US"/>
              </a:p>
            </p:txBody>
          </p:sp>
          <p:pic>
            <p:nvPicPr>
              <p:cNvPr id="36335" name="Picture 193">
                <a:extLst>
                  <a:ext uri="{FF2B5EF4-FFF2-40B4-BE49-F238E27FC236}">
                    <a16:creationId xmlns:a16="http://schemas.microsoft.com/office/drawing/2014/main" id="{C1EF1857-1FE3-2544-93F7-5BDAC093184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506" y="1823"/>
                <a:ext cx="69"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36" name="Line 194">
                <a:extLst>
                  <a:ext uri="{FF2B5EF4-FFF2-40B4-BE49-F238E27FC236}">
                    <a16:creationId xmlns:a16="http://schemas.microsoft.com/office/drawing/2014/main" id="{434177BB-9BA2-FF47-B03B-A080F4E68D0A}"/>
                  </a:ext>
                </a:extLst>
              </p:cNvPr>
              <p:cNvSpPr>
                <a:spLocks noChangeShapeType="1"/>
              </p:cNvSpPr>
              <p:nvPr/>
            </p:nvSpPr>
            <p:spPr bwMode="auto">
              <a:xfrm>
                <a:off x="5616" y="1947"/>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337" name="Line 195">
                <a:extLst>
                  <a:ext uri="{FF2B5EF4-FFF2-40B4-BE49-F238E27FC236}">
                    <a16:creationId xmlns:a16="http://schemas.microsoft.com/office/drawing/2014/main" id="{AE351B01-C1D0-8F4F-9D50-6EA83B3CC4BD}"/>
                  </a:ext>
                </a:extLst>
              </p:cNvPr>
              <p:cNvSpPr>
                <a:spLocks noChangeShapeType="1"/>
              </p:cNvSpPr>
              <p:nvPr/>
            </p:nvSpPr>
            <p:spPr bwMode="auto">
              <a:xfrm>
                <a:off x="5630" y="1947"/>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338" name="Line 196">
                <a:extLst>
                  <a:ext uri="{FF2B5EF4-FFF2-40B4-BE49-F238E27FC236}">
                    <a16:creationId xmlns:a16="http://schemas.microsoft.com/office/drawing/2014/main" id="{1CD0B4D4-C5C1-5E4B-BBA9-5086F4CBAD0C}"/>
                  </a:ext>
                </a:extLst>
              </p:cNvPr>
              <p:cNvSpPr>
                <a:spLocks noChangeShapeType="1"/>
              </p:cNvSpPr>
              <p:nvPr/>
            </p:nvSpPr>
            <p:spPr bwMode="auto">
              <a:xfrm>
                <a:off x="5630" y="1947"/>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339" name="Rectangle 197">
                <a:extLst>
                  <a:ext uri="{FF2B5EF4-FFF2-40B4-BE49-F238E27FC236}">
                    <a16:creationId xmlns:a16="http://schemas.microsoft.com/office/drawing/2014/main" id="{2116D6B2-CA49-8749-97C6-9F4583E3CBE9}"/>
                  </a:ext>
                </a:extLst>
              </p:cNvPr>
              <p:cNvSpPr>
                <a:spLocks noChangeArrowheads="1"/>
              </p:cNvSpPr>
              <p:nvPr/>
            </p:nvSpPr>
            <p:spPr bwMode="auto">
              <a:xfrm>
                <a:off x="5492" y="1878"/>
                <a:ext cx="97" cy="14"/>
              </a:xfrm>
              <a:prstGeom prst="rect">
                <a:avLst/>
              </a:prstGeom>
              <a:solidFill>
                <a:srgbClr val="D9AA73"/>
              </a:solidFill>
              <a:ln w="31750">
                <a:solidFill>
                  <a:srgbClr val="D9AA73"/>
                </a:solidFill>
                <a:miter lim="800000"/>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40" name="Freeform 198">
                <a:extLst>
                  <a:ext uri="{FF2B5EF4-FFF2-40B4-BE49-F238E27FC236}">
                    <a16:creationId xmlns:a16="http://schemas.microsoft.com/office/drawing/2014/main" id="{D274CCCB-262B-7747-8C85-C5087516C97A}"/>
                  </a:ext>
                </a:extLst>
              </p:cNvPr>
              <p:cNvSpPr>
                <a:spLocks/>
              </p:cNvSpPr>
              <p:nvPr/>
            </p:nvSpPr>
            <p:spPr bwMode="auto">
              <a:xfrm>
                <a:off x="5478" y="1892"/>
                <a:ext cx="125" cy="28"/>
              </a:xfrm>
              <a:custGeom>
                <a:avLst/>
                <a:gdLst>
                  <a:gd name="T0" fmla="*/ 14 w 125"/>
                  <a:gd name="T1" fmla="*/ 0 h 28"/>
                  <a:gd name="T2" fmla="*/ 0 w 125"/>
                  <a:gd name="T3" fmla="*/ 28 h 28"/>
                  <a:gd name="T4" fmla="*/ 125 w 125"/>
                  <a:gd name="T5" fmla="*/ 28 h 28"/>
                  <a:gd name="T6" fmla="*/ 111 w 125"/>
                  <a:gd name="T7" fmla="*/ 0 h 28"/>
                  <a:gd name="T8" fmla="*/ 14 w 125"/>
                  <a:gd name="T9" fmla="*/ 0 h 28"/>
                  <a:gd name="T10" fmla="*/ 0 60000 65536"/>
                  <a:gd name="T11" fmla="*/ 0 60000 65536"/>
                  <a:gd name="T12" fmla="*/ 0 60000 65536"/>
                  <a:gd name="T13" fmla="*/ 0 60000 65536"/>
                  <a:gd name="T14" fmla="*/ 0 60000 65536"/>
                  <a:gd name="T15" fmla="*/ 0 w 125"/>
                  <a:gd name="T16" fmla="*/ 0 h 28"/>
                  <a:gd name="T17" fmla="*/ 125 w 125"/>
                  <a:gd name="T18" fmla="*/ 28 h 28"/>
                </a:gdLst>
                <a:ahLst/>
                <a:cxnLst>
                  <a:cxn ang="T10">
                    <a:pos x="T0" y="T1"/>
                  </a:cxn>
                  <a:cxn ang="T11">
                    <a:pos x="T2" y="T3"/>
                  </a:cxn>
                  <a:cxn ang="T12">
                    <a:pos x="T4" y="T5"/>
                  </a:cxn>
                  <a:cxn ang="T13">
                    <a:pos x="T6" y="T7"/>
                  </a:cxn>
                  <a:cxn ang="T14">
                    <a:pos x="T8" y="T9"/>
                  </a:cxn>
                </a:cxnLst>
                <a:rect l="T15" t="T16" r="T17" b="T18"/>
                <a:pathLst>
                  <a:path w="125" h="28">
                    <a:moveTo>
                      <a:pt x="14" y="0"/>
                    </a:moveTo>
                    <a:lnTo>
                      <a:pt x="0" y="28"/>
                    </a:lnTo>
                    <a:lnTo>
                      <a:pt x="125" y="28"/>
                    </a:lnTo>
                    <a:lnTo>
                      <a:pt x="111" y="0"/>
                    </a:lnTo>
                    <a:lnTo>
                      <a:pt x="14" y="0"/>
                    </a:lnTo>
                    <a:close/>
                  </a:path>
                </a:pathLst>
              </a:custGeom>
              <a:noFill/>
              <a:ln w="31750">
                <a:solidFill>
                  <a:srgbClr val="D9AA7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341" name="Line 199">
                <a:extLst>
                  <a:ext uri="{FF2B5EF4-FFF2-40B4-BE49-F238E27FC236}">
                    <a16:creationId xmlns:a16="http://schemas.microsoft.com/office/drawing/2014/main" id="{24B24A0C-F12D-8243-A8F3-39ACD3FEE5BE}"/>
                  </a:ext>
                </a:extLst>
              </p:cNvPr>
              <p:cNvSpPr>
                <a:spLocks noChangeShapeType="1"/>
              </p:cNvSpPr>
              <p:nvPr/>
            </p:nvSpPr>
            <p:spPr bwMode="auto">
              <a:xfrm>
                <a:off x="5492" y="1906"/>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342" name="Line 200">
                <a:extLst>
                  <a:ext uri="{FF2B5EF4-FFF2-40B4-BE49-F238E27FC236}">
                    <a16:creationId xmlns:a16="http://schemas.microsoft.com/office/drawing/2014/main" id="{6D2427A9-ACC1-9C49-881A-E3777BC0895F}"/>
                  </a:ext>
                </a:extLst>
              </p:cNvPr>
              <p:cNvSpPr>
                <a:spLocks noChangeShapeType="1"/>
              </p:cNvSpPr>
              <p:nvPr/>
            </p:nvSpPr>
            <p:spPr bwMode="auto">
              <a:xfrm>
                <a:off x="5492" y="1892"/>
                <a:ext cx="9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343" name="Line 201">
                <a:extLst>
                  <a:ext uri="{FF2B5EF4-FFF2-40B4-BE49-F238E27FC236}">
                    <a16:creationId xmlns:a16="http://schemas.microsoft.com/office/drawing/2014/main" id="{53E07788-5919-CA48-836F-18E7D3D7E03C}"/>
                  </a:ext>
                </a:extLst>
              </p:cNvPr>
              <p:cNvSpPr>
                <a:spLocks noChangeShapeType="1"/>
              </p:cNvSpPr>
              <p:nvPr/>
            </p:nvSpPr>
            <p:spPr bwMode="auto">
              <a:xfrm>
                <a:off x="5492" y="1906"/>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344" name="Line 202">
                <a:extLst>
                  <a:ext uri="{FF2B5EF4-FFF2-40B4-BE49-F238E27FC236}">
                    <a16:creationId xmlns:a16="http://schemas.microsoft.com/office/drawing/2014/main" id="{7CAA6BDA-B51D-8A46-A97B-FC5D51ACBE70}"/>
                  </a:ext>
                </a:extLst>
              </p:cNvPr>
              <p:cNvSpPr>
                <a:spLocks noChangeShapeType="1"/>
              </p:cNvSpPr>
              <p:nvPr/>
            </p:nvSpPr>
            <p:spPr bwMode="auto">
              <a:xfrm>
                <a:off x="5520" y="1906"/>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345" name="Line 203">
                <a:extLst>
                  <a:ext uri="{FF2B5EF4-FFF2-40B4-BE49-F238E27FC236}">
                    <a16:creationId xmlns:a16="http://schemas.microsoft.com/office/drawing/2014/main" id="{8C953817-A5F9-124B-80CD-5188F83B926D}"/>
                  </a:ext>
                </a:extLst>
              </p:cNvPr>
              <p:cNvSpPr>
                <a:spLocks noChangeShapeType="1"/>
              </p:cNvSpPr>
              <p:nvPr/>
            </p:nvSpPr>
            <p:spPr bwMode="auto">
              <a:xfrm>
                <a:off x="5561" y="1906"/>
                <a:ext cx="28"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346" name="Line 204">
                <a:extLst>
                  <a:ext uri="{FF2B5EF4-FFF2-40B4-BE49-F238E27FC236}">
                    <a16:creationId xmlns:a16="http://schemas.microsoft.com/office/drawing/2014/main" id="{125B8E1F-5240-F943-91C1-0082B93FEC67}"/>
                  </a:ext>
                </a:extLst>
              </p:cNvPr>
              <p:cNvSpPr>
                <a:spLocks noChangeShapeType="1"/>
              </p:cNvSpPr>
              <p:nvPr/>
            </p:nvSpPr>
            <p:spPr bwMode="auto">
              <a:xfrm>
                <a:off x="5575" y="1906"/>
                <a:ext cx="28"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347" name="Rectangle 205">
                <a:extLst>
                  <a:ext uri="{FF2B5EF4-FFF2-40B4-BE49-F238E27FC236}">
                    <a16:creationId xmlns:a16="http://schemas.microsoft.com/office/drawing/2014/main" id="{7E23B71F-61BA-8847-933F-A02190E0FFC8}"/>
                  </a:ext>
                </a:extLst>
              </p:cNvPr>
              <p:cNvSpPr>
                <a:spLocks noChangeArrowheads="1"/>
              </p:cNvSpPr>
              <p:nvPr/>
            </p:nvSpPr>
            <p:spPr bwMode="auto">
              <a:xfrm>
                <a:off x="5534" y="1795"/>
                <a:ext cx="27"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48" name="Rectangle 206">
                <a:extLst>
                  <a:ext uri="{FF2B5EF4-FFF2-40B4-BE49-F238E27FC236}">
                    <a16:creationId xmlns:a16="http://schemas.microsoft.com/office/drawing/2014/main" id="{80B1DF77-7849-0343-8CA9-698B5B6AFBDF}"/>
                  </a:ext>
                </a:extLst>
              </p:cNvPr>
              <p:cNvSpPr>
                <a:spLocks noChangeArrowheads="1"/>
              </p:cNvSpPr>
              <p:nvPr/>
            </p:nvSpPr>
            <p:spPr bwMode="auto">
              <a:xfrm>
                <a:off x="5534" y="1795"/>
                <a:ext cx="41" cy="5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349" name="Freeform 207">
                <a:extLst>
                  <a:ext uri="{FF2B5EF4-FFF2-40B4-BE49-F238E27FC236}">
                    <a16:creationId xmlns:a16="http://schemas.microsoft.com/office/drawing/2014/main" id="{29809348-B8B8-9445-A1BB-7244AD72C387}"/>
                  </a:ext>
                </a:extLst>
              </p:cNvPr>
              <p:cNvSpPr>
                <a:spLocks/>
              </p:cNvSpPr>
              <p:nvPr/>
            </p:nvSpPr>
            <p:spPr bwMode="auto">
              <a:xfrm>
                <a:off x="5547" y="2237"/>
                <a:ext cx="42" cy="55"/>
              </a:xfrm>
              <a:custGeom>
                <a:avLst/>
                <a:gdLst>
                  <a:gd name="T0" fmla="*/ 0 w 42"/>
                  <a:gd name="T1" fmla="*/ 0 h 55"/>
                  <a:gd name="T2" fmla="*/ 42 w 42"/>
                  <a:gd name="T3" fmla="*/ 0 h 55"/>
                  <a:gd name="T4" fmla="*/ 42 w 42"/>
                  <a:gd name="T5" fmla="*/ 55 h 55"/>
                  <a:gd name="T6" fmla="*/ 0 60000 65536"/>
                  <a:gd name="T7" fmla="*/ 0 60000 65536"/>
                  <a:gd name="T8" fmla="*/ 0 60000 65536"/>
                  <a:gd name="T9" fmla="*/ 0 w 42"/>
                  <a:gd name="T10" fmla="*/ 0 h 55"/>
                  <a:gd name="T11" fmla="*/ 42 w 42"/>
                  <a:gd name="T12" fmla="*/ 55 h 55"/>
                </a:gdLst>
                <a:ahLst/>
                <a:cxnLst>
                  <a:cxn ang="T6">
                    <a:pos x="T0" y="T1"/>
                  </a:cxn>
                  <a:cxn ang="T7">
                    <a:pos x="T2" y="T3"/>
                  </a:cxn>
                  <a:cxn ang="T8">
                    <a:pos x="T4" y="T5"/>
                  </a:cxn>
                </a:cxnLst>
                <a:rect l="T9" t="T10" r="T11" b="T12"/>
                <a:pathLst>
                  <a:path w="42" h="55">
                    <a:moveTo>
                      <a:pt x="0" y="0"/>
                    </a:moveTo>
                    <a:lnTo>
                      <a:pt x="42" y="0"/>
                    </a:lnTo>
                    <a:lnTo>
                      <a:pt x="42" y="55"/>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5848" name="AutoShape 208">
              <a:extLst>
                <a:ext uri="{FF2B5EF4-FFF2-40B4-BE49-F238E27FC236}">
                  <a16:creationId xmlns:a16="http://schemas.microsoft.com/office/drawing/2014/main" id="{7F6A42B6-22A0-0D4F-A6D0-5B2AD5DA887B}"/>
                </a:ext>
              </a:extLst>
            </p:cNvPr>
            <p:cNvSpPr>
              <a:spLocks noChangeArrowheads="1"/>
            </p:cNvSpPr>
            <p:nvPr/>
          </p:nvSpPr>
          <p:spPr bwMode="auto">
            <a:xfrm>
              <a:off x="5451" y="2140"/>
              <a:ext cx="110" cy="83"/>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49" name="AutoShape 209">
              <a:extLst>
                <a:ext uri="{FF2B5EF4-FFF2-40B4-BE49-F238E27FC236}">
                  <a16:creationId xmlns:a16="http://schemas.microsoft.com/office/drawing/2014/main" id="{AA951A65-8471-A747-AD83-543C8ED33B19}"/>
                </a:ext>
              </a:extLst>
            </p:cNvPr>
            <p:cNvSpPr>
              <a:spLocks noChangeArrowheads="1"/>
            </p:cNvSpPr>
            <p:nvPr/>
          </p:nvSpPr>
          <p:spPr bwMode="auto">
            <a:xfrm>
              <a:off x="5437" y="2127"/>
              <a:ext cx="138" cy="110"/>
            </a:xfrm>
            <a:prstGeom prst="roundRect">
              <a:avLst>
                <a:gd name="adj" fmla="val 40454"/>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50" name="Rectangle 210">
              <a:extLst>
                <a:ext uri="{FF2B5EF4-FFF2-40B4-BE49-F238E27FC236}">
                  <a16:creationId xmlns:a16="http://schemas.microsoft.com/office/drawing/2014/main" id="{85F66501-63EC-A64D-8328-25963C107B8E}"/>
                </a:ext>
              </a:extLst>
            </p:cNvPr>
            <p:cNvSpPr>
              <a:spLocks noChangeArrowheads="1"/>
            </p:cNvSpPr>
            <p:nvPr/>
          </p:nvSpPr>
          <p:spPr bwMode="auto">
            <a:xfrm>
              <a:off x="5465" y="2168"/>
              <a:ext cx="82"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51" name="Rectangle 211">
              <a:extLst>
                <a:ext uri="{FF2B5EF4-FFF2-40B4-BE49-F238E27FC236}">
                  <a16:creationId xmlns:a16="http://schemas.microsoft.com/office/drawing/2014/main" id="{7B1443A6-0641-9C44-8B79-7B274F1456D3}"/>
                </a:ext>
              </a:extLst>
            </p:cNvPr>
            <p:cNvSpPr>
              <a:spLocks noChangeArrowheads="1"/>
            </p:cNvSpPr>
            <p:nvPr/>
          </p:nvSpPr>
          <p:spPr bwMode="auto">
            <a:xfrm>
              <a:off x="5465" y="2168"/>
              <a:ext cx="96"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52" name="Freeform 212">
              <a:extLst>
                <a:ext uri="{FF2B5EF4-FFF2-40B4-BE49-F238E27FC236}">
                  <a16:creationId xmlns:a16="http://schemas.microsoft.com/office/drawing/2014/main" id="{23510EA4-4E07-A246-82C9-CAE64E880AE9}"/>
                </a:ext>
              </a:extLst>
            </p:cNvPr>
            <p:cNvSpPr>
              <a:spLocks/>
            </p:cNvSpPr>
            <p:nvPr/>
          </p:nvSpPr>
          <p:spPr bwMode="auto">
            <a:xfrm>
              <a:off x="5575" y="2292"/>
              <a:ext cx="28" cy="28"/>
            </a:xfrm>
            <a:custGeom>
              <a:avLst/>
              <a:gdLst>
                <a:gd name="T0" fmla="*/ 14 w 28"/>
                <a:gd name="T1" fmla="*/ 0 h 28"/>
                <a:gd name="T2" fmla="*/ 14 w 28"/>
                <a:gd name="T3" fmla="*/ 0 h 28"/>
                <a:gd name="T4" fmla="*/ 28 w 28"/>
                <a:gd name="T5" fmla="*/ 0 h 28"/>
                <a:gd name="T6" fmla="*/ 28 w 28"/>
                <a:gd name="T7" fmla="*/ 14 h 28"/>
                <a:gd name="T8" fmla="*/ 14 w 28"/>
                <a:gd name="T9" fmla="*/ 28 h 28"/>
                <a:gd name="T10" fmla="*/ 14 w 28"/>
                <a:gd name="T11" fmla="*/ 28 h 28"/>
                <a:gd name="T12" fmla="*/ 0 w 28"/>
                <a:gd name="T13" fmla="*/ 14 h 28"/>
                <a:gd name="T14" fmla="*/ 0 w 28"/>
                <a:gd name="T15" fmla="*/ 0 h 28"/>
                <a:gd name="T16" fmla="*/ 0 w 28"/>
                <a:gd name="T17" fmla="*/ 0 h 28"/>
                <a:gd name="T18" fmla="*/ 14 w 28"/>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8"/>
                <a:gd name="T32" fmla="*/ 28 w 28"/>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8">
                  <a:moveTo>
                    <a:pt x="14" y="0"/>
                  </a:moveTo>
                  <a:lnTo>
                    <a:pt x="14" y="0"/>
                  </a:lnTo>
                  <a:lnTo>
                    <a:pt x="28" y="0"/>
                  </a:lnTo>
                  <a:lnTo>
                    <a:pt x="28" y="14"/>
                  </a:lnTo>
                  <a:lnTo>
                    <a:pt x="14" y="28"/>
                  </a:lnTo>
                  <a:lnTo>
                    <a:pt x="0" y="14"/>
                  </a:lnTo>
                  <a:lnTo>
                    <a:pt x="0" y="0"/>
                  </a:lnTo>
                  <a:lnTo>
                    <a:pt x="14" y="0"/>
                  </a:lnTo>
                  <a:close/>
                </a:path>
              </a:pathLst>
            </a:custGeom>
            <a:solidFill>
              <a:srgbClr val="999999"/>
            </a:solidFill>
            <a:ln w="31750">
              <a:solidFill>
                <a:srgbClr val="999999"/>
              </a:solidFill>
              <a:round/>
              <a:headEnd/>
              <a:tailEnd/>
            </a:ln>
          </p:spPr>
          <p:txBody>
            <a:bodyPr/>
            <a:lstStyle/>
            <a:p>
              <a:endParaRPr lang="zh-CN" altLang="en-US"/>
            </a:p>
          </p:txBody>
        </p:sp>
        <p:pic>
          <p:nvPicPr>
            <p:cNvPr id="35853" name="Picture 213">
              <a:extLst>
                <a:ext uri="{FF2B5EF4-FFF2-40B4-BE49-F238E27FC236}">
                  <a16:creationId xmlns:a16="http://schemas.microsoft.com/office/drawing/2014/main" id="{65C3B3E7-C7CC-E342-BCA1-2CDD09DFB3B7}"/>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465" y="2168"/>
              <a:ext cx="82"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4" name="Line 214">
              <a:extLst>
                <a:ext uri="{FF2B5EF4-FFF2-40B4-BE49-F238E27FC236}">
                  <a16:creationId xmlns:a16="http://schemas.microsoft.com/office/drawing/2014/main" id="{A0CAA82D-FF99-9D4E-B7DE-2E1F1BE5E814}"/>
                </a:ext>
              </a:extLst>
            </p:cNvPr>
            <p:cNvSpPr>
              <a:spLocks noChangeShapeType="1"/>
            </p:cNvSpPr>
            <p:nvPr/>
          </p:nvSpPr>
          <p:spPr bwMode="auto">
            <a:xfrm>
              <a:off x="5589" y="2292"/>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5" name="Line 215">
              <a:extLst>
                <a:ext uri="{FF2B5EF4-FFF2-40B4-BE49-F238E27FC236}">
                  <a16:creationId xmlns:a16="http://schemas.microsoft.com/office/drawing/2014/main" id="{62EE840C-1E38-214C-9D01-5AC7BBEF5006}"/>
                </a:ext>
              </a:extLst>
            </p:cNvPr>
            <p:cNvSpPr>
              <a:spLocks noChangeShapeType="1"/>
            </p:cNvSpPr>
            <p:nvPr/>
          </p:nvSpPr>
          <p:spPr bwMode="auto">
            <a:xfrm>
              <a:off x="5589" y="2292"/>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6" name="Line 216">
              <a:extLst>
                <a:ext uri="{FF2B5EF4-FFF2-40B4-BE49-F238E27FC236}">
                  <a16:creationId xmlns:a16="http://schemas.microsoft.com/office/drawing/2014/main" id="{991292C2-99D3-B541-9BFE-114F08FB5E86}"/>
                </a:ext>
              </a:extLst>
            </p:cNvPr>
            <p:cNvSpPr>
              <a:spLocks noChangeShapeType="1"/>
            </p:cNvSpPr>
            <p:nvPr/>
          </p:nvSpPr>
          <p:spPr bwMode="auto">
            <a:xfrm>
              <a:off x="5603" y="2292"/>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7" name="Rectangle 217">
              <a:extLst>
                <a:ext uri="{FF2B5EF4-FFF2-40B4-BE49-F238E27FC236}">
                  <a16:creationId xmlns:a16="http://schemas.microsoft.com/office/drawing/2014/main" id="{F675E159-6360-7344-A8C7-BAF080D72C79}"/>
                </a:ext>
              </a:extLst>
            </p:cNvPr>
            <p:cNvSpPr>
              <a:spLocks noChangeArrowheads="1"/>
            </p:cNvSpPr>
            <p:nvPr/>
          </p:nvSpPr>
          <p:spPr bwMode="auto">
            <a:xfrm>
              <a:off x="5451" y="2223"/>
              <a:ext cx="96" cy="14"/>
            </a:xfrm>
            <a:prstGeom prst="rect">
              <a:avLst/>
            </a:prstGeom>
            <a:solidFill>
              <a:srgbClr val="D9AA73"/>
            </a:solidFill>
            <a:ln w="31750">
              <a:solidFill>
                <a:srgbClr val="D9AA73"/>
              </a:solidFill>
              <a:miter lim="800000"/>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58" name="Freeform 218">
              <a:extLst>
                <a:ext uri="{FF2B5EF4-FFF2-40B4-BE49-F238E27FC236}">
                  <a16:creationId xmlns:a16="http://schemas.microsoft.com/office/drawing/2014/main" id="{880CA3A1-F775-3E4C-94AD-53B243478293}"/>
                </a:ext>
              </a:extLst>
            </p:cNvPr>
            <p:cNvSpPr>
              <a:spLocks/>
            </p:cNvSpPr>
            <p:nvPr/>
          </p:nvSpPr>
          <p:spPr bwMode="auto">
            <a:xfrm>
              <a:off x="5437" y="2237"/>
              <a:ext cx="138" cy="28"/>
            </a:xfrm>
            <a:custGeom>
              <a:avLst/>
              <a:gdLst>
                <a:gd name="T0" fmla="*/ 14 w 138"/>
                <a:gd name="T1" fmla="*/ 0 h 28"/>
                <a:gd name="T2" fmla="*/ 0 w 138"/>
                <a:gd name="T3" fmla="*/ 28 h 28"/>
                <a:gd name="T4" fmla="*/ 138 w 138"/>
                <a:gd name="T5" fmla="*/ 28 h 28"/>
                <a:gd name="T6" fmla="*/ 124 w 138"/>
                <a:gd name="T7" fmla="*/ 0 h 28"/>
                <a:gd name="T8" fmla="*/ 14 w 138"/>
                <a:gd name="T9" fmla="*/ 0 h 28"/>
                <a:gd name="T10" fmla="*/ 0 60000 65536"/>
                <a:gd name="T11" fmla="*/ 0 60000 65536"/>
                <a:gd name="T12" fmla="*/ 0 60000 65536"/>
                <a:gd name="T13" fmla="*/ 0 60000 65536"/>
                <a:gd name="T14" fmla="*/ 0 60000 65536"/>
                <a:gd name="T15" fmla="*/ 0 w 138"/>
                <a:gd name="T16" fmla="*/ 0 h 28"/>
                <a:gd name="T17" fmla="*/ 138 w 138"/>
                <a:gd name="T18" fmla="*/ 28 h 28"/>
              </a:gdLst>
              <a:ahLst/>
              <a:cxnLst>
                <a:cxn ang="T10">
                  <a:pos x="T0" y="T1"/>
                </a:cxn>
                <a:cxn ang="T11">
                  <a:pos x="T2" y="T3"/>
                </a:cxn>
                <a:cxn ang="T12">
                  <a:pos x="T4" y="T5"/>
                </a:cxn>
                <a:cxn ang="T13">
                  <a:pos x="T6" y="T7"/>
                </a:cxn>
                <a:cxn ang="T14">
                  <a:pos x="T8" y="T9"/>
                </a:cxn>
              </a:cxnLst>
              <a:rect l="T15" t="T16" r="T17" b="T18"/>
              <a:pathLst>
                <a:path w="138" h="28">
                  <a:moveTo>
                    <a:pt x="14" y="0"/>
                  </a:moveTo>
                  <a:lnTo>
                    <a:pt x="0" y="28"/>
                  </a:lnTo>
                  <a:lnTo>
                    <a:pt x="138" y="28"/>
                  </a:lnTo>
                  <a:lnTo>
                    <a:pt x="124" y="0"/>
                  </a:lnTo>
                  <a:lnTo>
                    <a:pt x="14" y="0"/>
                  </a:lnTo>
                  <a:close/>
                </a:path>
              </a:pathLst>
            </a:custGeom>
            <a:noFill/>
            <a:ln w="31750">
              <a:solidFill>
                <a:srgbClr val="D9AA7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859" name="Line 219">
              <a:extLst>
                <a:ext uri="{FF2B5EF4-FFF2-40B4-BE49-F238E27FC236}">
                  <a16:creationId xmlns:a16="http://schemas.microsoft.com/office/drawing/2014/main" id="{6525E2C7-A90A-F441-B844-8ABC2A557BA6}"/>
                </a:ext>
              </a:extLst>
            </p:cNvPr>
            <p:cNvSpPr>
              <a:spLocks noChangeShapeType="1"/>
            </p:cNvSpPr>
            <p:nvPr/>
          </p:nvSpPr>
          <p:spPr bwMode="auto">
            <a:xfrm>
              <a:off x="5451" y="2265"/>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60" name="Line 220">
              <a:extLst>
                <a:ext uri="{FF2B5EF4-FFF2-40B4-BE49-F238E27FC236}">
                  <a16:creationId xmlns:a16="http://schemas.microsoft.com/office/drawing/2014/main" id="{C4A4902D-47D0-C945-B1AF-806E470D8EA7}"/>
                </a:ext>
              </a:extLst>
            </p:cNvPr>
            <p:cNvSpPr>
              <a:spLocks noChangeShapeType="1"/>
            </p:cNvSpPr>
            <p:nvPr/>
          </p:nvSpPr>
          <p:spPr bwMode="auto">
            <a:xfrm>
              <a:off x="5465" y="2251"/>
              <a:ext cx="82"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61" name="Line 221">
              <a:extLst>
                <a:ext uri="{FF2B5EF4-FFF2-40B4-BE49-F238E27FC236}">
                  <a16:creationId xmlns:a16="http://schemas.microsoft.com/office/drawing/2014/main" id="{F00A97A0-CA8E-E648-9623-21907A4BA730}"/>
                </a:ext>
              </a:extLst>
            </p:cNvPr>
            <p:cNvSpPr>
              <a:spLocks noChangeShapeType="1"/>
            </p:cNvSpPr>
            <p:nvPr/>
          </p:nvSpPr>
          <p:spPr bwMode="auto">
            <a:xfrm>
              <a:off x="5451" y="2251"/>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62" name="Freeform 222">
              <a:extLst>
                <a:ext uri="{FF2B5EF4-FFF2-40B4-BE49-F238E27FC236}">
                  <a16:creationId xmlns:a16="http://schemas.microsoft.com/office/drawing/2014/main" id="{46DB6292-A752-D446-A6B7-51A74F5AD1A3}"/>
                </a:ext>
              </a:extLst>
            </p:cNvPr>
            <p:cNvSpPr>
              <a:spLocks/>
            </p:cNvSpPr>
            <p:nvPr/>
          </p:nvSpPr>
          <p:spPr bwMode="auto">
            <a:xfrm>
              <a:off x="5478" y="2251"/>
              <a:ext cx="83" cy="1"/>
            </a:xfrm>
            <a:custGeom>
              <a:avLst/>
              <a:gdLst>
                <a:gd name="T0" fmla="*/ 0 w 83"/>
                <a:gd name="T1" fmla="*/ 0 h 1"/>
                <a:gd name="T2" fmla="*/ 56 w 83"/>
                <a:gd name="T3" fmla="*/ 0 h 1"/>
                <a:gd name="T4" fmla="*/ 83 w 83"/>
                <a:gd name="T5" fmla="*/ 0 h 1"/>
                <a:gd name="T6" fmla="*/ 0 60000 65536"/>
                <a:gd name="T7" fmla="*/ 0 60000 65536"/>
                <a:gd name="T8" fmla="*/ 0 60000 65536"/>
                <a:gd name="T9" fmla="*/ 0 w 83"/>
                <a:gd name="T10" fmla="*/ 0 h 1"/>
                <a:gd name="T11" fmla="*/ 83 w 83"/>
                <a:gd name="T12" fmla="*/ 1 h 1"/>
              </a:gdLst>
              <a:ahLst/>
              <a:cxnLst>
                <a:cxn ang="T6">
                  <a:pos x="T0" y="T1"/>
                </a:cxn>
                <a:cxn ang="T7">
                  <a:pos x="T2" y="T3"/>
                </a:cxn>
                <a:cxn ang="T8">
                  <a:pos x="T4" y="T5"/>
                </a:cxn>
              </a:cxnLst>
              <a:rect l="T9" t="T10" r="T11" b="T12"/>
              <a:pathLst>
                <a:path w="83" h="1">
                  <a:moveTo>
                    <a:pt x="0" y="0"/>
                  </a:moveTo>
                  <a:lnTo>
                    <a:pt x="56" y="0"/>
                  </a:lnTo>
                  <a:lnTo>
                    <a:pt x="83" y="0"/>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863" name="Line 223">
              <a:extLst>
                <a:ext uri="{FF2B5EF4-FFF2-40B4-BE49-F238E27FC236}">
                  <a16:creationId xmlns:a16="http://schemas.microsoft.com/office/drawing/2014/main" id="{9FCCAC82-815B-404C-8E2A-146F61A2ED7A}"/>
                </a:ext>
              </a:extLst>
            </p:cNvPr>
            <p:cNvSpPr>
              <a:spLocks noChangeShapeType="1"/>
            </p:cNvSpPr>
            <p:nvPr/>
          </p:nvSpPr>
          <p:spPr bwMode="auto">
            <a:xfrm>
              <a:off x="5547" y="2251"/>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64" name="Rectangle 224">
              <a:extLst>
                <a:ext uri="{FF2B5EF4-FFF2-40B4-BE49-F238E27FC236}">
                  <a16:creationId xmlns:a16="http://schemas.microsoft.com/office/drawing/2014/main" id="{B25C44B2-DB6A-BE40-B26F-60D1BE483FEB}"/>
                </a:ext>
              </a:extLst>
            </p:cNvPr>
            <p:cNvSpPr>
              <a:spLocks noChangeArrowheads="1"/>
            </p:cNvSpPr>
            <p:nvPr/>
          </p:nvSpPr>
          <p:spPr bwMode="auto">
            <a:xfrm>
              <a:off x="5492" y="2154"/>
              <a:ext cx="42"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65" name="Rectangle 225">
              <a:extLst>
                <a:ext uri="{FF2B5EF4-FFF2-40B4-BE49-F238E27FC236}">
                  <a16:creationId xmlns:a16="http://schemas.microsoft.com/office/drawing/2014/main" id="{2E4FDCC5-974A-194E-9E6B-3E90EC9B4679}"/>
                </a:ext>
              </a:extLst>
            </p:cNvPr>
            <p:cNvSpPr>
              <a:spLocks noChangeArrowheads="1"/>
            </p:cNvSpPr>
            <p:nvPr/>
          </p:nvSpPr>
          <p:spPr bwMode="auto">
            <a:xfrm>
              <a:off x="5492" y="2154"/>
              <a:ext cx="55" cy="4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66" name="Rectangle 226">
              <a:extLst>
                <a:ext uri="{FF2B5EF4-FFF2-40B4-BE49-F238E27FC236}">
                  <a16:creationId xmlns:a16="http://schemas.microsoft.com/office/drawing/2014/main" id="{68DC1782-1AC1-9241-B437-3099DF1D4C1B}"/>
                </a:ext>
              </a:extLst>
            </p:cNvPr>
            <p:cNvSpPr>
              <a:spLocks noChangeArrowheads="1"/>
            </p:cNvSpPr>
            <p:nvPr/>
          </p:nvSpPr>
          <p:spPr bwMode="auto">
            <a:xfrm>
              <a:off x="4195" y="1188"/>
              <a:ext cx="83" cy="83"/>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67" name="Rectangle 227">
              <a:extLst>
                <a:ext uri="{FF2B5EF4-FFF2-40B4-BE49-F238E27FC236}">
                  <a16:creationId xmlns:a16="http://schemas.microsoft.com/office/drawing/2014/main" id="{5745BCC6-E853-6547-A1A7-495A2113F888}"/>
                </a:ext>
              </a:extLst>
            </p:cNvPr>
            <p:cNvSpPr>
              <a:spLocks noChangeArrowheads="1"/>
            </p:cNvSpPr>
            <p:nvPr/>
          </p:nvSpPr>
          <p:spPr bwMode="auto">
            <a:xfrm>
              <a:off x="4195" y="1188"/>
              <a:ext cx="97" cy="97"/>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68" name="Rectangle 228">
              <a:extLst>
                <a:ext uri="{FF2B5EF4-FFF2-40B4-BE49-F238E27FC236}">
                  <a16:creationId xmlns:a16="http://schemas.microsoft.com/office/drawing/2014/main" id="{148C24F8-A3D8-8841-B386-B71CE940BB46}"/>
                </a:ext>
              </a:extLst>
            </p:cNvPr>
            <p:cNvSpPr>
              <a:spLocks noChangeArrowheads="1"/>
            </p:cNvSpPr>
            <p:nvPr/>
          </p:nvSpPr>
          <p:spPr bwMode="auto">
            <a:xfrm>
              <a:off x="4402" y="1216"/>
              <a:ext cx="83" cy="69"/>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69" name="Rectangle 229">
              <a:extLst>
                <a:ext uri="{FF2B5EF4-FFF2-40B4-BE49-F238E27FC236}">
                  <a16:creationId xmlns:a16="http://schemas.microsoft.com/office/drawing/2014/main" id="{F09515E3-7BBE-2D43-A569-04515AF6801E}"/>
                </a:ext>
              </a:extLst>
            </p:cNvPr>
            <p:cNvSpPr>
              <a:spLocks noChangeArrowheads="1"/>
            </p:cNvSpPr>
            <p:nvPr/>
          </p:nvSpPr>
          <p:spPr bwMode="auto">
            <a:xfrm>
              <a:off x="4402" y="1216"/>
              <a:ext cx="97" cy="83"/>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70" name="Rectangle 230">
              <a:extLst>
                <a:ext uri="{FF2B5EF4-FFF2-40B4-BE49-F238E27FC236}">
                  <a16:creationId xmlns:a16="http://schemas.microsoft.com/office/drawing/2014/main" id="{DCF79CC9-1351-4E4B-A442-C2E4744CAADD}"/>
                </a:ext>
              </a:extLst>
            </p:cNvPr>
            <p:cNvSpPr>
              <a:spLocks noChangeArrowheads="1"/>
            </p:cNvSpPr>
            <p:nvPr/>
          </p:nvSpPr>
          <p:spPr bwMode="auto">
            <a:xfrm>
              <a:off x="4609" y="1230"/>
              <a:ext cx="83" cy="69"/>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71" name="Rectangle 231">
              <a:extLst>
                <a:ext uri="{FF2B5EF4-FFF2-40B4-BE49-F238E27FC236}">
                  <a16:creationId xmlns:a16="http://schemas.microsoft.com/office/drawing/2014/main" id="{BF7AA7EC-3F7C-1848-A914-04BA0BC7A517}"/>
                </a:ext>
              </a:extLst>
            </p:cNvPr>
            <p:cNvSpPr>
              <a:spLocks noChangeArrowheads="1"/>
            </p:cNvSpPr>
            <p:nvPr/>
          </p:nvSpPr>
          <p:spPr bwMode="auto">
            <a:xfrm>
              <a:off x="4609" y="1230"/>
              <a:ext cx="97" cy="83"/>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72" name="Rectangle 232">
              <a:extLst>
                <a:ext uri="{FF2B5EF4-FFF2-40B4-BE49-F238E27FC236}">
                  <a16:creationId xmlns:a16="http://schemas.microsoft.com/office/drawing/2014/main" id="{EE67493C-1F7B-EB4A-AD29-DBEF90FA6AF7}"/>
                </a:ext>
              </a:extLst>
            </p:cNvPr>
            <p:cNvSpPr>
              <a:spLocks noChangeArrowheads="1"/>
            </p:cNvSpPr>
            <p:nvPr/>
          </p:nvSpPr>
          <p:spPr bwMode="auto">
            <a:xfrm>
              <a:off x="4899" y="2265"/>
              <a:ext cx="83" cy="69"/>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73" name="Rectangle 233">
              <a:extLst>
                <a:ext uri="{FF2B5EF4-FFF2-40B4-BE49-F238E27FC236}">
                  <a16:creationId xmlns:a16="http://schemas.microsoft.com/office/drawing/2014/main" id="{84024A21-16BB-524B-9B6C-065A0955D9D7}"/>
                </a:ext>
              </a:extLst>
            </p:cNvPr>
            <p:cNvSpPr>
              <a:spLocks noChangeArrowheads="1"/>
            </p:cNvSpPr>
            <p:nvPr/>
          </p:nvSpPr>
          <p:spPr bwMode="auto">
            <a:xfrm>
              <a:off x="4899" y="2265"/>
              <a:ext cx="97" cy="82"/>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74" name="Rectangle 234">
              <a:extLst>
                <a:ext uri="{FF2B5EF4-FFF2-40B4-BE49-F238E27FC236}">
                  <a16:creationId xmlns:a16="http://schemas.microsoft.com/office/drawing/2014/main" id="{EB334811-F752-8E44-B96B-E8590D4B395D}"/>
                </a:ext>
              </a:extLst>
            </p:cNvPr>
            <p:cNvSpPr>
              <a:spLocks noChangeArrowheads="1"/>
            </p:cNvSpPr>
            <p:nvPr/>
          </p:nvSpPr>
          <p:spPr bwMode="auto">
            <a:xfrm>
              <a:off x="5064" y="2265"/>
              <a:ext cx="83" cy="82"/>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75" name="Rectangle 235">
              <a:extLst>
                <a:ext uri="{FF2B5EF4-FFF2-40B4-BE49-F238E27FC236}">
                  <a16:creationId xmlns:a16="http://schemas.microsoft.com/office/drawing/2014/main" id="{14123323-8CDA-3F4D-9557-E9F3958D52FA}"/>
                </a:ext>
              </a:extLst>
            </p:cNvPr>
            <p:cNvSpPr>
              <a:spLocks noChangeArrowheads="1"/>
            </p:cNvSpPr>
            <p:nvPr/>
          </p:nvSpPr>
          <p:spPr bwMode="auto">
            <a:xfrm>
              <a:off x="5064" y="2265"/>
              <a:ext cx="97" cy="96"/>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76" name="Rectangle 236">
              <a:extLst>
                <a:ext uri="{FF2B5EF4-FFF2-40B4-BE49-F238E27FC236}">
                  <a16:creationId xmlns:a16="http://schemas.microsoft.com/office/drawing/2014/main" id="{512342D0-5C5A-2F4C-A16F-0D4C299C8648}"/>
                </a:ext>
              </a:extLst>
            </p:cNvPr>
            <p:cNvSpPr>
              <a:spLocks noChangeArrowheads="1"/>
            </p:cNvSpPr>
            <p:nvPr/>
          </p:nvSpPr>
          <p:spPr bwMode="auto">
            <a:xfrm>
              <a:off x="5285" y="3010"/>
              <a:ext cx="83" cy="69"/>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77" name="Rectangle 237">
              <a:extLst>
                <a:ext uri="{FF2B5EF4-FFF2-40B4-BE49-F238E27FC236}">
                  <a16:creationId xmlns:a16="http://schemas.microsoft.com/office/drawing/2014/main" id="{49CD1C32-D01D-914A-A2A2-D3F7571F81E5}"/>
                </a:ext>
              </a:extLst>
            </p:cNvPr>
            <p:cNvSpPr>
              <a:spLocks noChangeArrowheads="1"/>
            </p:cNvSpPr>
            <p:nvPr/>
          </p:nvSpPr>
          <p:spPr bwMode="auto">
            <a:xfrm>
              <a:off x="5285" y="3010"/>
              <a:ext cx="97" cy="82"/>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78" name="Rectangle 238">
              <a:extLst>
                <a:ext uri="{FF2B5EF4-FFF2-40B4-BE49-F238E27FC236}">
                  <a16:creationId xmlns:a16="http://schemas.microsoft.com/office/drawing/2014/main" id="{B2C42CD7-4EB3-5043-B48D-AB4E8CEC32EB}"/>
                </a:ext>
              </a:extLst>
            </p:cNvPr>
            <p:cNvSpPr>
              <a:spLocks noChangeArrowheads="1"/>
            </p:cNvSpPr>
            <p:nvPr/>
          </p:nvSpPr>
          <p:spPr bwMode="auto">
            <a:xfrm>
              <a:off x="5009" y="2982"/>
              <a:ext cx="83" cy="83"/>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79" name="Rectangle 239">
              <a:extLst>
                <a:ext uri="{FF2B5EF4-FFF2-40B4-BE49-F238E27FC236}">
                  <a16:creationId xmlns:a16="http://schemas.microsoft.com/office/drawing/2014/main" id="{86A7E608-3C2E-3D44-A9CE-71E78B640109}"/>
                </a:ext>
              </a:extLst>
            </p:cNvPr>
            <p:cNvSpPr>
              <a:spLocks noChangeArrowheads="1"/>
            </p:cNvSpPr>
            <p:nvPr/>
          </p:nvSpPr>
          <p:spPr bwMode="auto">
            <a:xfrm>
              <a:off x="5009" y="2982"/>
              <a:ext cx="97" cy="97"/>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80" name="Rectangle 240">
              <a:extLst>
                <a:ext uri="{FF2B5EF4-FFF2-40B4-BE49-F238E27FC236}">
                  <a16:creationId xmlns:a16="http://schemas.microsoft.com/office/drawing/2014/main" id="{192A19C3-6D3C-A241-92C1-65E807E06FC7}"/>
                </a:ext>
              </a:extLst>
            </p:cNvPr>
            <p:cNvSpPr>
              <a:spLocks noChangeArrowheads="1"/>
            </p:cNvSpPr>
            <p:nvPr/>
          </p:nvSpPr>
          <p:spPr bwMode="auto">
            <a:xfrm>
              <a:off x="5147" y="2954"/>
              <a:ext cx="83" cy="69"/>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81" name="Rectangle 241">
              <a:extLst>
                <a:ext uri="{FF2B5EF4-FFF2-40B4-BE49-F238E27FC236}">
                  <a16:creationId xmlns:a16="http://schemas.microsoft.com/office/drawing/2014/main" id="{A783B008-4AC7-FD4E-8CCB-39109012DF12}"/>
                </a:ext>
              </a:extLst>
            </p:cNvPr>
            <p:cNvSpPr>
              <a:spLocks noChangeArrowheads="1"/>
            </p:cNvSpPr>
            <p:nvPr/>
          </p:nvSpPr>
          <p:spPr bwMode="auto">
            <a:xfrm>
              <a:off x="5147" y="2954"/>
              <a:ext cx="97" cy="83"/>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82" name="Rectangle 242">
              <a:extLst>
                <a:ext uri="{FF2B5EF4-FFF2-40B4-BE49-F238E27FC236}">
                  <a16:creationId xmlns:a16="http://schemas.microsoft.com/office/drawing/2014/main" id="{8704A846-7810-9E48-9F54-1215A32AB825}"/>
                </a:ext>
              </a:extLst>
            </p:cNvPr>
            <p:cNvSpPr>
              <a:spLocks noChangeArrowheads="1"/>
            </p:cNvSpPr>
            <p:nvPr/>
          </p:nvSpPr>
          <p:spPr bwMode="auto">
            <a:xfrm>
              <a:off x="5478" y="2982"/>
              <a:ext cx="83" cy="83"/>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83" name="Rectangle 243">
              <a:extLst>
                <a:ext uri="{FF2B5EF4-FFF2-40B4-BE49-F238E27FC236}">
                  <a16:creationId xmlns:a16="http://schemas.microsoft.com/office/drawing/2014/main" id="{FFF73277-9C79-A34C-9AD1-4149136648FA}"/>
                </a:ext>
              </a:extLst>
            </p:cNvPr>
            <p:cNvSpPr>
              <a:spLocks noChangeArrowheads="1"/>
            </p:cNvSpPr>
            <p:nvPr/>
          </p:nvSpPr>
          <p:spPr bwMode="auto">
            <a:xfrm>
              <a:off x="5478" y="2982"/>
              <a:ext cx="97" cy="97"/>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84" name="Rectangle 244">
              <a:extLst>
                <a:ext uri="{FF2B5EF4-FFF2-40B4-BE49-F238E27FC236}">
                  <a16:creationId xmlns:a16="http://schemas.microsoft.com/office/drawing/2014/main" id="{E827C440-A54E-0347-BD3C-C35962D432FB}"/>
                </a:ext>
              </a:extLst>
            </p:cNvPr>
            <p:cNvSpPr>
              <a:spLocks noChangeArrowheads="1"/>
            </p:cNvSpPr>
            <p:nvPr/>
          </p:nvSpPr>
          <p:spPr bwMode="auto">
            <a:xfrm>
              <a:off x="1626" y="3208"/>
              <a:ext cx="359"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1400" dirty="0">
                  <a:solidFill>
                    <a:srgbClr val="000000"/>
                  </a:solidFill>
                  <a:latin typeface="Arial" panose="020B0604020202020204" pitchFamily="34" charset="0"/>
                </a:rPr>
                <a:t>server:</a:t>
              </a:r>
              <a:endParaRPr lang="en-GB" altLang="zh-CN" dirty="0">
                <a:latin typeface="Times" pitchFamily="2" charset="0"/>
              </a:endParaRPr>
            </a:p>
          </p:txBody>
        </p:sp>
        <p:sp>
          <p:nvSpPr>
            <p:cNvPr id="35885" name="Freeform 245">
              <a:extLst>
                <a:ext uri="{FF2B5EF4-FFF2-40B4-BE49-F238E27FC236}">
                  <a16:creationId xmlns:a16="http://schemas.microsoft.com/office/drawing/2014/main" id="{7166FE57-6629-9E4D-940F-D2E5C0B46F9F}"/>
                </a:ext>
              </a:extLst>
            </p:cNvPr>
            <p:cNvSpPr>
              <a:spLocks/>
            </p:cNvSpPr>
            <p:nvPr/>
          </p:nvSpPr>
          <p:spPr bwMode="auto">
            <a:xfrm>
              <a:off x="2167" y="3120"/>
              <a:ext cx="41" cy="69"/>
            </a:xfrm>
            <a:custGeom>
              <a:avLst/>
              <a:gdLst>
                <a:gd name="T0" fmla="*/ 0 w 41"/>
                <a:gd name="T1" fmla="*/ 0 h 69"/>
                <a:gd name="T2" fmla="*/ 41 w 41"/>
                <a:gd name="T3" fmla="*/ 14 h 69"/>
                <a:gd name="T4" fmla="*/ 41 w 41"/>
                <a:gd name="T5" fmla="*/ 69 h 69"/>
                <a:gd name="T6" fmla="*/ 0 60000 65536"/>
                <a:gd name="T7" fmla="*/ 0 60000 65536"/>
                <a:gd name="T8" fmla="*/ 0 60000 65536"/>
                <a:gd name="T9" fmla="*/ 0 w 41"/>
                <a:gd name="T10" fmla="*/ 0 h 69"/>
                <a:gd name="T11" fmla="*/ 41 w 41"/>
                <a:gd name="T12" fmla="*/ 69 h 69"/>
              </a:gdLst>
              <a:ahLst/>
              <a:cxnLst>
                <a:cxn ang="T6">
                  <a:pos x="T0" y="T1"/>
                </a:cxn>
                <a:cxn ang="T7">
                  <a:pos x="T2" y="T3"/>
                </a:cxn>
                <a:cxn ang="T8">
                  <a:pos x="T4" y="T5"/>
                </a:cxn>
              </a:cxnLst>
              <a:rect l="T9" t="T10" r="T11" b="T12"/>
              <a:pathLst>
                <a:path w="41" h="69">
                  <a:moveTo>
                    <a:pt x="0" y="0"/>
                  </a:moveTo>
                  <a:lnTo>
                    <a:pt x="41" y="14"/>
                  </a:lnTo>
                  <a:lnTo>
                    <a:pt x="41" y="69"/>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886" name="AutoShape 246">
              <a:extLst>
                <a:ext uri="{FF2B5EF4-FFF2-40B4-BE49-F238E27FC236}">
                  <a16:creationId xmlns:a16="http://schemas.microsoft.com/office/drawing/2014/main" id="{93A2143B-FED3-5C4C-AAAF-C130EC893F91}"/>
                </a:ext>
              </a:extLst>
            </p:cNvPr>
            <p:cNvSpPr>
              <a:spLocks noChangeArrowheads="1"/>
            </p:cNvSpPr>
            <p:nvPr/>
          </p:nvSpPr>
          <p:spPr bwMode="auto">
            <a:xfrm>
              <a:off x="2070" y="3037"/>
              <a:ext cx="111" cy="83"/>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87" name="AutoShape 247">
              <a:extLst>
                <a:ext uri="{FF2B5EF4-FFF2-40B4-BE49-F238E27FC236}">
                  <a16:creationId xmlns:a16="http://schemas.microsoft.com/office/drawing/2014/main" id="{C958022B-9A5F-114C-9186-95D0931E84DE}"/>
                </a:ext>
              </a:extLst>
            </p:cNvPr>
            <p:cNvSpPr>
              <a:spLocks noChangeArrowheads="1"/>
            </p:cNvSpPr>
            <p:nvPr/>
          </p:nvSpPr>
          <p:spPr bwMode="auto">
            <a:xfrm>
              <a:off x="2057" y="3023"/>
              <a:ext cx="138" cy="111"/>
            </a:xfrm>
            <a:prstGeom prst="roundRect">
              <a:avLst>
                <a:gd name="adj" fmla="val 40088"/>
              </a:avLst>
            </a:prstGeom>
            <a:noFill/>
            <a:ln w="53975">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88" name="Rectangle 248">
              <a:extLst>
                <a:ext uri="{FF2B5EF4-FFF2-40B4-BE49-F238E27FC236}">
                  <a16:creationId xmlns:a16="http://schemas.microsoft.com/office/drawing/2014/main" id="{7D99D082-CB00-2344-9F06-DFF63C13F0B4}"/>
                </a:ext>
              </a:extLst>
            </p:cNvPr>
            <p:cNvSpPr>
              <a:spLocks noChangeArrowheads="1"/>
            </p:cNvSpPr>
            <p:nvPr/>
          </p:nvSpPr>
          <p:spPr bwMode="auto">
            <a:xfrm>
              <a:off x="2084" y="3051"/>
              <a:ext cx="83"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89" name="Rectangle 249">
              <a:extLst>
                <a:ext uri="{FF2B5EF4-FFF2-40B4-BE49-F238E27FC236}">
                  <a16:creationId xmlns:a16="http://schemas.microsoft.com/office/drawing/2014/main" id="{279DD881-2C6A-D34B-A4E7-3BD9994115A8}"/>
                </a:ext>
              </a:extLst>
            </p:cNvPr>
            <p:cNvSpPr>
              <a:spLocks noChangeArrowheads="1"/>
            </p:cNvSpPr>
            <p:nvPr/>
          </p:nvSpPr>
          <p:spPr bwMode="auto">
            <a:xfrm>
              <a:off x="2084" y="3051"/>
              <a:ext cx="97"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90" name="Freeform 250">
              <a:extLst>
                <a:ext uri="{FF2B5EF4-FFF2-40B4-BE49-F238E27FC236}">
                  <a16:creationId xmlns:a16="http://schemas.microsoft.com/office/drawing/2014/main" id="{B9055CB3-6CD9-1649-BA30-DAB0AE1780C2}"/>
                </a:ext>
              </a:extLst>
            </p:cNvPr>
            <p:cNvSpPr>
              <a:spLocks/>
            </p:cNvSpPr>
            <p:nvPr/>
          </p:nvSpPr>
          <p:spPr bwMode="auto">
            <a:xfrm>
              <a:off x="2195" y="3189"/>
              <a:ext cx="27" cy="28"/>
            </a:xfrm>
            <a:custGeom>
              <a:avLst/>
              <a:gdLst>
                <a:gd name="T0" fmla="*/ 13 w 27"/>
                <a:gd name="T1" fmla="*/ 0 h 28"/>
                <a:gd name="T2" fmla="*/ 27 w 27"/>
                <a:gd name="T3" fmla="*/ 0 h 28"/>
                <a:gd name="T4" fmla="*/ 27 w 27"/>
                <a:gd name="T5" fmla="*/ 0 h 28"/>
                <a:gd name="T6" fmla="*/ 27 w 27"/>
                <a:gd name="T7" fmla="*/ 14 h 28"/>
                <a:gd name="T8" fmla="*/ 27 w 27"/>
                <a:gd name="T9" fmla="*/ 28 h 28"/>
                <a:gd name="T10" fmla="*/ 13 w 27"/>
                <a:gd name="T11" fmla="*/ 28 h 28"/>
                <a:gd name="T12" fmla="*/ 0 w 27"/>
                <a:gd name="T13" fmla="*/ 14 h 28"/>
                <a:gd name="T14" fmla="*/ 0 w 27"/>
                <a:gd name="T15" fmla="*/ 0 h 28"/>
                <a:gd name="T16" fmla="*/ 0 w 27"/>
                <a:gd name="T17" fmla="*/ 0 h 28"/>
                <a:gd name="T18" fmla="*/ 13 w 27"/>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8"/>
                <a:gd name="T32" fmla="*/ 27 w 27"/>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8">
                  <a:moveTo>
                    <a:pt x="13" y="0"/>
                  </a:moveTo>
                  <a:lnTo>
                    <a:pt x="27" y="0"/>
                  </a:lnTo>
                  <a:lnTo>
                    <a:pt x="27" y="14"/>
                  </a:lnTo>
                  <a:lnTo>
                    <a:pt x="27" y="28"/>
                  </a:lnTo>
                  <a:lnTo>
                    <a:pt x="13" y="28"/>
                  </a:lnTo>
                  <a:lnTo>
                    <a:pt x="0" y="14"/>
                  </a:lnTo>
                  <a:lnTo>
                    <a:pt x="0" y="0"/>
                  </a:lnTo>
                  <a:lnTo>
                    <a:pt x="13" y="0"/>
                  </a:lnTo>
                  <a:close/>
                </a:path>
              </a:pathLst>
            </a:custGeom>
            <a:solidFill>
              <a:srgbClr val="999999"/>
            </a:solidFill>
            <a:ln w="31750">
              <a:solidFill>
                <a:srgbClr val="999999"/>
              </a:solidFill>
              <a:round/>
              <a:headEnd/>
              <a:tailEnd/>
            </a:ln>
          </p:spPr>
          <p:txBody>
            <a:bodyPr/>
            <a:lstStyle/>
            <a:p>
              <a:endParaRPr lang="zh-CN" altLang="en-US"/>
            </a:p>
          </p:txBody>
        </p:sp>
        <p:pic>
          <p:nvPicPr>
            <p:cNvPr id="35891" name="Picture 251">
              <a:extLst>
                <a:ext uri="{FF2B5EF4-FFF2-40B4-BE49-F238E27FC236}">
                  <a16:creationId xmlns:a16="http://schemas.microsoft.com/office/drawing/2014/main" id="{11694E66-45DE-5345-8913-94AC16A15B3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084" y="3065"/>
              <a:ext cx="83"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92" name="Line 252">
              <a:extLst>
                <a:ext uri="{FF2B5EF4-FFF2-40B4-BE49-F238E27FC236}">
                  <a16:creationId xmlns:a16="http://schemas.microsoft.com/office/drawing/2014/main" id="{51634475-3C23-C445-AC35-C90893AB62B0}"/>
                </a:ext>
              </a:extLst>
            </p:cNvPr>
            <p:cNvSpPr>
              <a:spLocks noChangeShapeType="1"/>
            </p:cNvSpPr>
            <p:nvPr/>
          </p:nvSpPr>
          <p:spPr bwMode="auto">
            <a:xfrm>
              <a:off x="2208" y="3189"/>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93" name="Line 253">
              <a:extLst>
                <a:ext uri="{FF2B5EF4-FFF2-40B4-BE49-F238E27FC236}">
                  <a16:creationId xmlns:a16="http://schemas.microsoft.com/office/drawing/2014/main" id="{4321B4C4-955B-6E49-AA75-CF540AC954D2}"/>
                </a:ext>
              </a:extLst>
            </p:cNvPr>
            <p:cNvSpPr>
              <a:spLocks noChangeShapeType="1"/>
            </p:cNvSpPr>
            <p:nvPr/>
          </p:nvSpPr>
          <p:spPr bwMode="auto">
            <a:xfrm>
              <a:off x="2208" y="3189"/>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94" name="Line 254">
              <a:extLst>
                <a:ext uri="{FF2B5EF4-FFF2-40B4-BE49-F238E27FC236}">
                  <a16:creationId xmlns:a16="http://schemas.microsoft.com/office/drawing/2014/main" id="{4390401A-5B90-D642-86D6-6E15961B0603}"/>
                </a:ext>
              </a:extLst>
            </p:cNvPr>
            <p:cNvSpPr>
              <a:spLocks noChangeShapeType="1"/>
            </p:cNvSpPr>
            <p:nvPr/>
          </p:nvSpPr>
          <p:spPr bwMode="auto">
            <a:xfrm>
              <a:off x="2222" y="3189"/>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95" name="Rectangle 255">
              <a:extLst>
                <a:ext uri="{FF2B5EF4-FFF2-40B4-BE49-F238E27FC236}">
                  <a16:creationId xmlns:a16="http://schemas.microsoft.com/office/drawing/2014/main" id="{C88C87C4-009E-4B4B-AA38-12741C45E82E}"/>
                </a:ext>
              </a:extLst>
            </p:cNvPr>
            <p:cNvSpPr>
              <a:spLocks noChangeArrowheads="1"/>
            </p:cNvSpPr>
            <p:nvPr/>
          </p:nvSpPr>
          <p:spPr bwMode="auto">
            <a:xfrm>
              <a:off x="2070" y="3120"/>
              <a:ext cx="97" cy="14"/>
            </a:xfrm>
            <a:prstGeom prst="rect">
              <a:avLst/>
            </a:prstGeom>
            <a:solidFill>
              <a:srgbClr val="D9AA73"/>
            </a:solidFill>
            <a:ln w="31750">
              <a:solidFill>
                <a:srgbClr val="D9AA73"/>
              </a:solidFill>
              <a:miter lim="800000"/>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896" name="Freeform 256">
              <a:extLst>
                <a:ext uri="{FF2B5EF4-FFF2-40B4-BE49-F238E27FC236}">
                  <a16:creationId xmlns:a16="http://schemas.microsoft.com/office/drawing/2014/main" id="{56930996-965D-A441-9956-104D0601B9A1}"/>
                </a:ext>
              </a:extLst>
            </p:cNvPr>
            <p:cNvSpPr>
              <a:spLocks/>
            </p:cNvSpPr>
            <p:nvPr/>
          </p:nvSpPr>
          <p:spPr bwMode="auto">
            <a:xfrm>
              <a:off x="2057" y="3134"/>
              <a:ext cx="138" cy="27"/>
            </a:xfrm>
            <a:custGeom>
              <a:avLst/>
              <a:gdLst>
                <a:gd name="T0" fmla="*/ 13 w 138"/>
                <a:gd name="T1" fmla="*/ 0 h 27"/>
                <a:gd name="T2" fmla="*/ 0 w 138"/>
                <a:gd name="T3" fmla="*/ 27 h 27"/>
                <a:gd name="T4" fmla="*/ 138 w 138"/>
                <a:gd name="T5" fmla="*/ 27 h 27"/>
                <a:gd name="T6" fmla="*/ 124 w 138"/>
                <a:gd name="T7" fmla="*/ 0 h 27"/>
                <a:gd name="T8" fmla="*/ 13 w 138"/>
                <a:gd name="T9" fmla="*/ 0 h 27"/>
                <a:gd name="T10" fmla="*/ 0 60000 65536"/>
                <a:gd name="T11" fmla="*/ 0 60000 65536"/>
                <a:gd name="T12" fmla="*/ 0 60000 65536"/>
                <a:gd name="T13" fmla="*/ 0 60000 65536"/>
                <a:gd name="T14" fmla="*/ 0 60000 65536"/>
                <a:gd name="T15" fmla="*/ 0 w 138"/>
                <a:gd name="T16" fmla="*/ 0 h 27"/>
                <a:gd name="T17" fmla="*/ 138 w 138"/>
                <a:gd name="T18" fmla="*/ 27 h 27"/>
              </a:gdLst>
              <a:ahLst/>
              <a:cxnLst>
                <a:cxn ang="T10">
                  <a:pos x="T0" y="T1"/>
                </a:cxn>
                <a:cxn ang="T11">
                  <a:pos x="T2" y="T3"/>
                </a:cxn>
                <a:cxn ang="T12">
                  <a:pos x="T4" y="T5"/>
                </a:cxn>
                <a:cxn ang="T13">
                  <a:pos x="T6" y="T7"/>
                </a:cxn>
                <a:cxn ang="T14">
                  <a:pos x="T8" y="T9"/>
                </a:cxn>
              </a:cxnLst>
              <a:rect l="T15" t="T16" r="T17" b="T18"/>
              <a:pathLst>
                <a:path w="138" h="27">
                  <a:moveTo>
                    <a:pt x="13" y="0"/>
                  </a:moveTo>
                  <a:lnTo>
                    <a:pt x="0" y="27"/>
                  </a:lnTo>
                  <a:lnTo>
                    <a:pt x="138" y="27"/>
                  </a:lnTo>
                  <a:lnTo>
                    <a:pt x="124" y="0"/>
                  </a:lnTo>
                  <a:lnTo>
                    <a:pt x="13" y="0"/>
                  </a:lnTo>
                  <a:close/>
                </a:path>
              </a:pathLst>
            </a:custGeom>
            <a:noFill/>
            <a:ln w="31750">
              <a:solidFill>
                <a:srgbClr val="D9AA7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897" name="Line 257">
              <a:extLst>
                <a:ext uri="{FF2B5EF4-FFF2-40B4-BE49-F238E27FC236}">
                  <a16:creationId xmlns:a16="http://schemas.microsoft.com/office/drawing/2014/main" id="{B6C53D17-1859-F041-95CE-898A1D1809C0}"/>
                </a:ext>
              </a:extLst>
            </p:cNvPr>
            <p:cNvSpPr>
              <a:spLocks noChangeShapeType="1"/>
            </p:cNvSpPr>
            <p:nvPr/>
          </p:nvSpPr>
          <p:spPr bwMode="auto">
            <a:xfrm>
              <a:off x="2070" y="3148"/>
              <a:ext cx="28"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98" name="Line 258">
              <a:extLst>
                <a:ext uri="{FF2B5EF4-FFF2-40B4-BE49-F238E27FC236}">
                  <a16:creationId xmlns:a16="http://schemas.microsoft.com/office/drawing/2014/main" id="{E8127A78-1AC9-E349-B194-3EBB2ADD545C}"/>
                </a:ext>
              </a:extLst>
            </p:cNvPr>
            <p:cNvSpPr>
              <a:spLocks noChangeShapeType="1"/>
            </p:cNvSpPr>
            <p:nvPr/>
          </p:nvSpPr>
          <p:spPr bwMode="auto">
            <a:xfrm>
              <a:off x="2084" y="3134"/>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99" name="Line 259">
              <a:extLst>
                <a:ext uri="{FF2B5EF4-FFF2-40B4-BE49-F238E27FC236}">
                  <a16:creationId xmlns:a16="http://schemas.microsoft.com/office/drawing/2014/main" id="{F2FEEC71-A22C-E348-861C-D0F8C8A1068B}"/>
                </a:ext>
              </a:extLst>
            </p:cNvPr>
            <p:cNvSpPr>
              <a:spLocks noChangeShapeType="1"/>
            </p:cNvSpPr>
            <p:nvPr/>
          </p:nvSpPr>
          <p:spPr bwMode="auto">
            <a:xfrm>
              <a:off x="2070" y="3148"/>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00" name="Freeform 260">
              <a:extLst>
                <a:ext uri="{FF2B5EF4-FFF2-40B4-BE49-F238E27FC236}">
                  <a16:creationId xmlns:a16="http://schemas.microsoft.com/office/drawing/2014/main" id="{4C0EEEC8-72B0-A04A-81D4-712427E703A2}"/>
                </a:ext>
              </a:extLst>
            </p:cNvPr>
            <p:cNvSpPr>
              <a:spLocks/>
            </p:cNvSpPr>
            <p:nvPr/>
          </p:nvSpPr>
          <p:spPr bwMode="auto">
            <a:xfrm>
              <a:off x="2098" y="3148"/>
              <a:ext cx="83" cy="1"/>
            </a:xfrm>
            <a:custGeom>
              <a:avLst/>
              <a:gdLst>
                <a:gd name="T0" fmla="*/ 0 w 83"/>
                <a:gd name="T1" fmla="*/ 0 h 1"/>
                <a:gd name="T2" fmla="*/ 55 w 83"/>
                <a:gd name="T3" fmla="*/ 0 h 1"/>
                <a:gd name="T4" fmla="*/ 83 w 83"/>
                <a:gd name="T5" fmla="*/ 0 h 1"/>
                <a:gd name="T6" fmla="*/ 0 60000 65536"/>
                <a:gd name="T7" fmla="*/ 0 60000 65536"/>
                <a:gd name="T8" fmla="*/ 0 60000 65536"/>
                <a:gd name="T9" fmla="*/ 0 w 83"/>
                <a:gd name="T10" fmla="*/ 0 h 1"/>
                <a:gd name="T11" fmla="*/ 83 w 83"/>
                <a:gd name="T12" fmla="*/ 1 h 1"/>
              </a:gdLst>
              <a:ahLst/>
              <a:cxnLst>
                <a:cxn ang="T6">
                  <a:pos x="T0" y="T1"/>
                </a:cxn>
                <a:cxn ang="T7">
                  <a:pos x="T2" y="T3"/>
                </a:cxn>
                <a:cxn ang="T8">
                  <a:pos x="T4" y="T5"/>
                </a:cxn>
              </a:cxnLst>
              <a:rect l="T9" t="T10" r="T11" b="T12"/>
              <a:pathLst>
                <a:path w="83" h="1">
                  <a:moveTo>
                    <a:pt x="0" y="0"/>
                  </a:moveTo>
                  <a:lnTo>
                    <a:pt x="55" y="0"/>
                  </a:lnTo>
                  <a:lnTo>
                    <a:pt x="83" y="0"/>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01" name="Line 261">
              <a:extLst>
                <a:ext uri="{FF2B5EF4-FFF2-40B4-BE49-F238E27FC236}">
                  <a16:creationId xmlns:a16="http://schemas.microsoft.com/office/drawing/2014/main" id="{2BB3DA6E-84FF-0C49-9270-656AD857F913}"/>
                </a:ext>
              </a:extLst>
            </p:cNvPr>
            <p:cNvSpPr>
              <a:spLocks noChangeShapeType="1"/>
            </p:cNvSpPr>
            <p:nvPr/>
          </p:nvSpPr>
          <p:spPr bwMode="auto">
            <a:xfrm>
              <a:off x="2167" y="3148"/>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02" name="Rectangle 262">
              <a:extLst>
                <a:ext uri="{FF2B5EF4-FFF2-40B4-BE49-F238E27FC236}">
                  <a16:creationId xmlns:a16="http://schemas.microsoft.com/office/drawing/2014/main" id="{362C2980-5B98-7A4D-9E99-C402AEEC4478}"/>
                </a:ext>
              </a:extLst>
            </p:cNvPr>
            <p:cNvSpPr>
              <a:spLocks noChangeArrowheads="1"/>
            </p:cNvSpPr>
            <p:nvPr/>
          </p:nvSpPr>
          <p:spPr bwMode="auto">
            <a:xfrm>
              <a:off x="2126" y="3037"/>
              <a:ext cx="27"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03" name="Rectangle 263">
              <a:extLst>
                <a:ext uri="{FF2B5EF4-FFF2-40B4-BE49-F238E27FC236}">
                  <a16:creationId xmlns:a16="http://schemas.microsoft.com/office/drawing/2014/main" id="{6C440FE8-7790-6746-B92E-B034C6533CBB}"/>
                </a:ext>
              </a:extLst>
            </p:cNvPr>
            <p:cNvSpPr>
              <a:spLocks noChangeArrowheads="1"/>
            </p:cNvSpPr>
            <p:nvPr/>
          </p:nvSpPr>
          <p:spPr bwMode="auto">
            <a:xfrm>
              <a:off x="2126" y="3037"/>
              <a:ext cx="41"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04" name="Rectangle 264">
              <a:extLst>
                <a:ext uri="{FF2B5EF4-FFF2-40B4-BE49-F238E27FC236}">
                  <a16:creationId xmlns:a16="http://schemas.microsoft.com/office/drawing/2014/main" id="{E5770326-F2EF-CE4A-8AD3-D0D4A3AFE30B}"/>
                </a:ext>
              </a:extLst>
            </p:cNvPr>
            <p:cNvSpPr>
              <a:spLocks noChangeArrowheads="1"/>
            </p:cNvSpPr>
            <p:nvPr/>
          </p:nvSpPr>
          <p:spPr bwMode="auto">
            <a:xfrm>
              <a:off x="1919" y="2265"/>
              <a:ext cx="82" cy="82"/>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05" name="Rectangle 265">
              <a:extLst>
                <a:ext uri="{FF2B5EF4-FFF2-40B4-BE49-F238E27FC236}">
                  <a16:creationId xmlns:a16="http://schemas.microsoft.com/office/drawing/2014/main" id="{CB4417BB-A90E-DE4D-AEC3-ED40C01C6841}"/>
                </a:ext>
              </a:extLst>
            </p:cNvPr>
            <p:cNvSpPr>
              <a:spLocks noChangeArrowheads="1"/>
            </p:cNvSpPr>
            <p:nvPr/>
          </p:nvSpPr>
          <p:spPr bwMode="auto">
            <a:xfrm>
              <a:off x="1919" y="2265"/>
              <a:ext cx="96" cy="96"/>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06" name="Rectangle 266">
              <a:extLst>
                <a:ext uri="{FF2B5EF4-FFF2-40B4-BE49-F238E27FC236}">
                  <a16:creationId xmlns:a16="http://schemas.microsoft.com/office/drawing/2014/main" id="{30CA5466-958B-F24D-BBF9-CA7E4650DBB7}"/>
                </a:ext>
              </a:extLst>
            </p:cNvPr>
            <p:cNvSpPr>
              <a:spLocks noChangeArrowheads="1"/>
            </p:cNvSpPr>
            <p:nvPr/>
          </p:nvSpPr>
          <p:spPr bwMode="auto">
            <a:xfrm>
              <a:off x="1560" y="2278"/>
              <a:ext cx="83" cy="69"/>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07" name="Rectangle 267">
              <a:extLst>
                <a:ext uri="{FF2B5EF4-FFF2-40B4-BE49-F238E27FC236}">
                  <a16:creationId xmlns:a16="http://schemas.microsoft.com/office/drawing/2014/main" id="{9B7D7C3B-7A0D-D24D-A46A-89D73A99F7A6}"/>
                </a:ext>
              </a:extLst>
            </p:cNvPr>
            <p:cNvSpPr>
              <a:spLocks noChangeArrowheads="1"/>
            </p:cNvSpPr>
            <p:nvPr/>
          </p:nvSpPr>
          <p:spPr bwMode="auto">
            <a:xfrm>
              <a:off x="1560" y="2278"/>
              <a:ext cx="96" cy="83"/>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08" name="Rectangle 268">
              <a:extLst>
                <a:ext uri="{FF2B5EF4-FFF2-40B4-BE49-F238E27FC236}">
                  <a16:creationId xmlns:a16="http://schemas.microsoft.com/office/drawing/2014/main" id="{A5D984B3-2D1A-8A48-9BEC-593C72DFE49C}"/>
                </a:ext>
              </a:extLst>
            </p:cNvPr>
            <p:cNvSpPr>
              <a:spLocks noChangeArrowheads="1"/>
            </p:cNvSpPr>
            <p:nvPr/>
          </p:nvSpPr>
          <p:spPr bwMode="auto">
            <a:xfrm>
              <a:off x="2070" y="3244"/>
              <a:ext cx="83" cy="83"/>
            </a:xfrm>
            <a:prstGeom prst="rect">
              <a:avLst/>
            </a:prstGeom>
            <a:solidFill>
              <a:srgbClr val="CF9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09" name="Rectangle 269">
              <a:extLst>
                <a:ext uri="{FF2B5EF4-FFF2-40B4-BE49-F238E27FC236}">
                  <a16:creationId xmlns:a16="http://schemas.microsoft.com/office/drawing/2014/main" id="{3158966C-C7E8-E74A-9C1F-8E0125766E67}"/>
                </a:ext>
              </a:extLst>
            </p:cNvPr>
            <p:cNvSpPr>
              <a:spLocks noChangeArrowheads="1"/>
            </p:cNvSpPr>
            <p:nvPr/>
          </p:nvSpPr>
          <p:spPr bwMode="auto">
            <a:xfrm>
              <a:off x="2070" y="3244"/>
              <a:ext cx="97" cy="97"/>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10" name="Rectangle 270">
              <a:extLst>
                <a:ext uri="{FF2B5EF4-FFF2-40B4-BE49-F238E27FC236}">
                  <a16:creationId xmlns:a16="http://schemas.microsoft.com/office/drawing/2014/main" id="{DD29A819-86AB-0648-8711-B2BB7AF8B7D5}"/>
                </a:ext>
              </a:extLst>
            </p:cNvPr>
            <p:cNvSpPr>
              <a:spLocks noChangeArrowheads="1"/>
            </p:cNvSpPr>
            <p:nvPr/>
          </p:nvSpPr>
          <p:spPr bwMode="auto">
            <a:xfrm>
              <a:off x="2612" y="1415"/>
              <a:ext cx="10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400">
                  <a:solidFill>
                    <a:srgbClr val="000000"/>
                  </a:solidFill>
                  <a:latin typeface="Zapf Dingbats" charset="2"/>
                </a:rPr>
                <a:t>%</a:t>
              </a:r>
              <a:endParaRPr lang="zh-CN" altLang="en-GB">
                <a:latin typeface="Zapf Dingbats" charset="2"/>
              </a:endParaRPr>
            </a:p>
          </p:txBody>
        </p:sp>
        <p:sp>
          <p:nvSpPr>
            <p:cNvPr id="35911" name="Rectangle 271">
              <a:extLst>
                <a:ext uri="{FF2B5EF4-FFF2-40B4-BE49-F238E27FC236}">
                  <a16:creationId xmlns:a16="http://schemas.microsoft.com/office/drawing/2014/main" id="{B310831E-0724-A84A-9A2D-1E87F24C2DC0}"/>
                </a:ext>
              </a:extLst>
            </p:cNvPr>
            <p:cNvSpPr>
              <a:spLocks noChangeArrowheads="1"/>
            </p:cNvSpPr>
            <p:nvPr/>
          </p:nvSpPr>
          <p:spPr bwMode="auto">
            <a:xfrm>
              <a:off x="1036" y="2996"/>
              <a:ext cx="1365" cy="60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12" name="Freeform 272">
              <a:extLst>
                <a:ext uri="{FF2B5EF4-FFF2-40B4-BE49-F238E27FC236}">
                  <a16:creationId xmlns:a16="http://schemas.microsoft.com/office/drawing/2014/main" id="{6E2E6B36-A006-3143-B98B-824C91DC4BA7}"/>
                </a:ext>
              </a:extLst>
            </p:cNvPr>
            <p:cNvSpPr>
              <a:spLocks/>
            </p:cNvSpPr>
            <p:nvPr/>
          </p:nvSpPr>
          <p:spPr bwMode="auto">
            <a:xfrm>
              <a:off x="2650" y="1713"/>
              <a:ext cx="55" cy="55"/>
            </a:xfrm>
            <a:custGeom>
              <a:avLst/>
              <a:gdLst>
                <a:gd name="T0" fmla="*/ 0 w 55"/>
                <a:gd name="T1" fmla="*/ 0 h 55"/>
                <a:gd name="T2" fmla="*/ 41 w 55"/>
                <a:gd name="T3" fmla="*/ 13 h 55"/>
                <a:gd name="T4" fmla="*/ 55 w 55"/>
                <a:gd name="T5" fmla="*/ 55 h 55"/>
                <a:gd name="T6" fmla="*/ 0 60000 65536"/>
                <a:gd name="T7" fmla="*/ 0 60000 65536"/>
                <a:gd name="T8" fmla="*/ 0 60000 65536"/>
                <a:gd name="T9" fmla="*/ 0 w 55"/>
                <a:gd name="T10" fmla="*/ 0 h 55"/>
                <a:gd name="T11" fmla="*/ 55 w 55"/>
                <a:gd name="T12" fmla="*/ 55 h 55"/>
              </a:gdLst>
              <a:ahLst/>
              <a:cxnLst>
                <a:cxn ang="T6">
                  <a:pos x="T0" y="T1"/>
                </a:cxn>
                <a:cxn ang="T7">
                  <a:pos x="T2" y="T3"/>
                </a:cxn>
                <a:cxn ang="T8">
                  <a:pos x="T4" y="T5"/>
                </a:cxn>
              </a:cxnLst>
              <a:rect l="T9" t="T10" r="T11" b="T12"/>
              <a:pathLst>
                <a:path w="55" h="55">
                  <a:moveTo>
                    <a:pt x="0" y="0"/>
                  </a:moveTo>
                  <a:lnTo>
                    <a:pt x="41" y="13"/>
                  </a:lnTo>
                  <a:lnTo>
                    <a:pt x="55" y="55"/>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13" name="AutoShape 273">
              <a:extLst>
                <a:ext uri="{FF2B5EF4-FFF2-40B4-BE49-F238E27FC236}">
                  <a16:creationId xmlns:a16="http://schemas.microsoft.com/office/drawing/2014/main" id="{04CD7A4B-BDF1-E64E-8848-20E19FE98D99}"/>
                </a:ext>
              </a:extLst>
            </p:cNvPr>
            <p:cNvSpPr>
              <a:spLocks noChangeArrowheads="1"/>
            </p:cNvSpPr>
            <p:nvPr/>
          </p:nvSpPr>
          <p:spPr bwMode="auto">
            <a:xfrm>
              <a:off x="2553" y="1616"/>
              <a:ext cx="111" cy="83"/>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14" name="AutoShape 274">
              <a:extLst>
                <a:ext uri="{FF2B5EF4-FFF2-40B4-BE49-F238E27FC236}">
                  <a16:creationId xmlns:a16="http://schemas.microsoft.com/office/drawing/2014/main" id="{612C26AE-7F09-1C4E-9DE7-5E1A0D9CF847}"/>
                </a:ext>
              </a:extLst>
            </p:cNvPr>
            <p:cNvSpPr>
              <a:spLocks noChangeArrowheads="1"/>
            </p:cNvSpPr>
            <p:nvPr/>
          </p:nvSpPr>
          <p:spPr bwMode="auto">
            <a:xfrm>
              <a:off x="2539" y="1602"/>
              <a:ext cx="138" cy="111"/>
            </a:xfrm>
            <a:prstGeom prst="roundRect">
              <a:avLst>
                <a:gd name="adj" fmla="val 40088"/>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15" name="Rectangle 275">
              <a:extLst>
                <a:ext uri="{FF2B5EF4-FFF2-40B4-BE49-F238E27FC236}">
                  <a16:creationId xmlns:a16="http://schemas.microsoft.com/office/drawing/2014/main" id="{73E0EE5C-A611-E84F-9AED-FD19DE863FED}"/>
                </a:ext>
              </a:extLst>
            </p:cNvPr>
            <p:cNvSpPr>
              <a:spLocks noChangeArrowheads="1"/>
            </p:cNvSpPr>
            <p:nvPr/>
          </p:nvSpPr>
          <p:spPr bwMode="auto">
            <a:xfrm>
              <a:off x="2567" y="1644"/>
              <a:ext cx="83"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16" name="Rectangle 276">
              <a:extLst>
                <a:ext uri="{FF2B5EF4-FFF2-40B4-BE49-F238E27FC236}">
                  <a16:creationId xmlns:a16="http://schemas.microsoft.com/office/drawing/2014/main" id="{C9F89A35-3EC1-A048-8217-805F1847266F}"/>
                </a:ext>
              </a:extLst>
            </p:cNvPr>
            <p:cNvSpPr>
              <a:spLocks noChangeArrowheads="1"/>
            </p:cNvSpPr>
            <p:nvPr/>
          </p:nvSpPr>
          <p:spPr bwMode="auto">
            <a:xfrm>
              <a:off x="2567" y="1644"/>
              <a:ext cx="97" cy="55"/>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17" name="Freeform 277">
              <a:extLst>
                <a:ext uri="{FF2B5EF4-FFF2-40B4-BE49-F238E27FC236}">
                  <a16:creationId xmlns:a16="http://schemas.microsoft.com/office/drawing/2014/main" id="{93BE3178-DB43-0346-944B-00B1382DF7DD}"/>
                </a:ext>
              </a:extLst>
            </p:cNvPr>
            <p:cNvSpPr>
              <a:spLocks/>
            </p:cNvSpPr>
            <p:nvPr/>
          </p:nvSpPr>
          <p:spPr bwMode="auto">
            <a:xfrm>
              <a:off x="2691" y="1768"/>
              <a:ext cx="14" cy="27"/>
            </a:xfrm>
            <a:custGeom>
              <a:avLst/>
              <a:gdLst>
                <a:gd name="T0" fmla="*/ 0 w 14"/>
                <a:gd name="T1" fmla="*/ 0 h 27"/>
                <a:gd name="T2" fmla="*/ 14 w 14"/>
                <a:gd name="T3" fmla="*/ 0 h 27"/>
                <a:gd name="T4" fmla="*/ 14 w 14"/>
                <a:gd name="T5" fmla="*/ 0 h 27"/>
                <a:gd name="T6" fmla="*/ 14 w 14"/>
                <a:gd name="T7" fmla="*/ 14 h 27"/>
                <a:gd name="T8" fmla="*/ 14 w 14"/>
                <a:gd name="T9" fmla="*/ 27 h 27"/>
                <a:gd name="T10" fmla="*/ 0 w 14"/>
                <a:gd name="T11" fmla="*/ 27 h 27"/>
                <a:gd name="T12" fmla="*/ 0 w 14"/>
                <a:gd name="T13" fmla="*/ 14 h 27"/>
                <a:gd name="T14" fmla="*/ 0 w 14"/>
                <a:gd name="T15" fmla="*/ 0 h 27"/>
                <a:gd name="T16" fmla="*/ 0 w 14"/>
                <a:gd name="T17" fmla="*/ 0 h 27"/>
                <a:gd name="T18" fmla="*/ 0 w 14"/>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27"/>
                <a:gd name="T32" fmla="*/ 14 w 14"/>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27">
                  <a:moveTo>
                    <a:pt x="0" y="0"/>
                  </a:moveTo>
                  <a:lnTo>
                    <a:pt x="14" y="0"/>
                  </a:lnTo>
                  <a:lnTo>
                    <a:pt x="14" y="14"/>
                  </a:lnTo>
                  <a:lnTo>
                    <a:pt x="14" y="27"/>
                  </a:lnTo>
                  <a:lnTo>
                    <a:pt x="0" y="27"/>
                  </a:lnTo>
                  <a:lnTo>
                    <a:pt x="0" y="14"/>
                  </a:lnTo>
                  <a:lnTo>
                    <a:pt x="0" y="0"/>
                  </a:lnTo>
                  <a:close/>
                </a:path>
              </a:pathLst>
            </a:custGeom>
            <a:solidFill>
              <a:srgbClr val="CF924C"/>
            </a:solidFill>
            <a:ln w="31750">
              <a:solidFill>
                <a:srgbClr val="CF924C"/>
              </a:solidFill>
              <a:round/>
              <a:headEnd/>
              <a:tailEnd/>
            </a:ln>
          </p:spPr>
          <p:txBody>
            <a:bodyPr/>
            <a:lstStyle/>
            <a:p>
              <a:endParaRPr lang="zh-CN" altLang="en-US"/>
            </a:p>
          </p:txBody>
        </p:sp>
        <p:pic>
          <p:nvPicPr>
            <p:cNvPr id="35918" name="Picture 278">
              <a:extLst>
                <a:ext uri="{FF2B5EF4-FFF2-40B4-BE49-F238E27FC236}">
                  <a16:creationId xmlns:a16="http://schemas.microsoft.com/office/drawing/2014/main" id="{3AAE01CD-7A50-5941-9262-8D5B1C2FDDD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581" y="1644"/>
              <a:ext cx="69"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9" name="Line 279">
              <a:extLst>
                <a:ext uri="{FF2B5EF4-FFF2-40B4-BE49-F238E27FC236}">
                  <a16:creationId xmlns:a16="http://schemas.microsoft.com/office/drawing/2014/main" id="{7BF0D8AE-20D2-8E4B-8754-A1D5FD69154E}"/>
                </a:ext>
              </a:extLst>
            </p:cNvPr>
            <p:cNvSpPr>
              <a:spLocks noChangeShapeType="1"/>
            </p:cNvSpPr>
            <p:nvPr/>
          </p:nvSpPr>
          <p:spPr bwMode="auto">
            <a:xfrm>
              <a:off x="2691" y="1768"/>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20" name="Line 280">
              <a:extLst>
                <a:ext uri="{FF2B5EF4-FFF2-40B4-BE49-F238E27FC236}">
                  <a16:creationId xmlns:a16="http://schemas.microsoft.com/office/drawing/2014/main" id="{0B0E9A64-B7D3-4E4E-9438-732F95C23BE0}"/>
                </a:ext>
              </a:extLst>
            </p:cNvPr>
            <p:cNvSpPr>
              <a:spLocks noChangeShapeType="1"/>
            </p:cNvSpPr>
            <p:nvPr/>
          </p:nvSpPr>
          <p:spPr bwMode="auto">
            <a:xfrm>
              <a:off x="2691" y="1768"/>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21" name="Line 281">
              <a:extLst>
                <a:ext uri="{FF2B5EF4-FFF2-40B4-BE49-F238E27FC236}">
                  <a16:creationId xmlns:a16="http://schemas.microsoft.com/office/drawing/2014/main" id="{138107E5-1A25-0B43-8515-0538DA53F7FE}"/>
                </a:ext>
              </a:extLst>
            </p:cNvPr>
            <p:cNvSpPr>
              <a:spLocks noChangeShapeType="1"/>
            </p:cNvSpPr>
            <p:nvPr/>
          </p:nvSpPr>
          <p:spPr bwMode="auto">
            <a:xfrm>
              <a:off x="2705" y="1768"/>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22" name="Rectangle 282">
              <a:extLst>
                <a:ext uri="{FF2B5EF4-FFF2-40B4-BE49-F238E27FC236}">
                  <a16:creationId xmlns:a16="http://schemas.microsoft.com/office/drawing/2014/main" id="{829368AC-C708-3347-A5DF-7BF96E6222FC}"/>
                </a:ext>
              </a:extLst>
            </p:cNvPr>
            <p:cNvSpPr>
              <a:spLocks noChangeArrowheads="1"/>
            </p:cNvSpPr>
            <p:nvPr/>
          </p:nvSpPr>
          <p:spPr bwMode="auto">
            <a:xfrm>
              <a:off x="2553" y="1699"/>
              <a:ext cx="111" cy="14"/>
            </a:xfrm>
            <a:prstGeom prst="rect">
              <a:avLst/>
            </a:prstGeom>
            <a:solidFill>
              <a:srgbClr val="CF924C"/>
            </a:solidFill>
            <a:ln w="31750">
              <a:solidFill>
                <a:srgbClr val="CF924C"/>
              </a:solidFill>
              <a:miter lim="800000"/>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23" name="Freeform 283">
              <a:extLst>
                <a:ext uri="{FF2B5EF4-FFF2-40B4-BE49-F238E27FC236}">
                  <a16:creationId xmlns:a16="http://schemas.microsoft.com/office/drawing/2014/main" id="{F030EFFC-9521-A24F-87D2-D3C12B3D0807}"/>
                </a:ext>
              </a:extLst>
            </p:cNvPr>
            <p:cNvSpPr>
              <a:spLocks/>
            </p:cNvSpPr>
            <p:nvPr/>
          </p:nvSpPr>
          <p:spPr bwMode="auto">
            <a:xfrm>
              <a:off x="2539" y="1726"/>
              <a:ext cx="138" cy="14"/>
            </a:xfrm>
            <a:custGeom>
              <a:avLst/>
              <a:gdLst>
                <a:gd name="T0" fmla="*/ 14 w 138"/>
                <a:gd name="T1" fmla="*/ 0 h 14"/>
                <a:gd name="T2" fmla="*/ 0 w 138"/>
                <a:gd name="T3" fmla="*/ 14 h 14"/>
                <a:gd name="T4" fmla="*/ 138 w 138"/>
                <a:gd name="T5" fmla="*/ 14 h 14"/>
                <a:gd name="T6" fmla="*/ 125 w 138"/>
                <a:gd name="T7" fmla="*/ 0 h 14"/>
                <a:gd name="T8" fmla="*/ 14 w 138"/>
                <a:gd name="T9" fmla="*/ 0 h 14"/>
                <a:gd name="T10" fmla="*/ 0 60000 65536"/>
                <a:gd name="T11" fmla="*/ 0 60000 65536"/>
                <a:gd name="T12" fmla="*/ 0 60000 65536"/>
                <a:gd name="T13" fmla="*/ 0 60000 65536"/>
                <a:gd name="T14" fmla="*/ 0 60000 65536"/>
                <a:gd name="T15" fmla="*/ 0 w 138"/>
                <a:gd name="T16" fmla="*/ 0 h 14"/>
                <a:gd name="T17" fmla="*/ 138 w 138"/>
                <a:gd name="T18" fmla="*/ 14 h 14"/>
              </a:gdLst>
              <a:ahLst/>
              <a:cxnLst>
                <a:cxn ang="T10">
                  <a:pos x="T0" y="T1"/>
                </a:cxn>
                <a:cxn ang="T11">
                  <a:pos x="T2" y="T3"/>
                </a:cxn>
                <a:cxn ang="T12">
                  <a:pos x="T4" y="T5"/>
                </a:cxn>
                <a:cxn ang="T13">
                  <a:pos x="T6" y="T7"/>
                </a:cxn>
                <a:cxn ang="T14">
                  <a:pos x="T8" y="T9"/>
                </a:cxn>
              </a:cxnLst>
              <a:rect l="T15" t="T16" r="T17" b="T18"/>
              <a:pathLst>
                <a:path w="138" h="14">
                  <a:moveTo>
                    <a:pt x="14" y="0"/>
                  </a:moveTo>
                  <a:lnTo>
                    <a:pt x="0" y="14"/>
                  </a:lnTo>
                  <a:lnTo>
                    <a:pt x="138" y="14"/>
                  </a:lnTo>
                  <a:lnTo>
                    <a:pt x="125" y="0"/>
                  </a:lnTo>
                  <a:lnTo>
                    <a:pt x="14" y="0"/>
                  </a:lnTo>
                  <a:close/>
                </a:path>
              </a:pathLst>
            </a:custGeom>
            <a:noFill/>
            <a:ln w="31750">
              <a:solidFill>
                <a:srgbClr val="D9AA7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24" name="Line 284">
              <a:extLst>
                <a:ext uri="{FF2B5EF4-FFF2-40B4-BE49-F238E27FC236}">
                  <a16:creationId xmlns:a16="http://schemas.microsoft.com/office/drawing/2014/main" id="{49FFCD0B-3D4E-564D-8FF4-CFD7F1C4030C}"/>
                </a:ext>
              </a:extLst>
            </p:cNvPr>
            <p:cNvSpPr>
              <a:spLocks noChangeShapeType="1"/>
            </p:cNvSpPr>
            <p:nvPr/>
          </p:nvSpPr>
          <p:spPr bwMode="auto">
            <a:xfrm>
              <a:off x="2553" y="1740"/>
              <a:ext cx="28"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25" name="Line 285">
              <a:extLst>
                <a:ext uri="{FF2B5EF4-FFF2-40B4-BE49-F238E27FC236}">
                  <a16:creationId xmlns:a16="http://schemas.microsoft.com/office/drawing/2014/main" id="{D3A957B1-4987-074D-835F-492137256E26}"/>
                </a:ext>
              </a:extLst>
            </p:cNvPr>
            <p:cNvSpPr>
              <a:spLocks noChangeShapeType="1"/>
            </p:cNvSpPr>
            <p:nvPr/>
          </p:nvSpPr>
          <p:spPr bwMode="auto">
            <a:xfrm>
              <a:off x="2567" y="1726"/>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26" name="Line 286">
              <a:extLst>
                <a:ext uri="{FF2B5EF4-FFF2-40B4-BE49-F238E27FC236}">
                  <a16:creationId xmlns:a16="http://schemas.microsoft.com/office/drawing/2014/main" id="{B297DA55-6A1D-4145-8114-DF447B8BCC6A}"/>
                </a:ext>
              </a:extLst>
            </p:cNvPr>
            <p:cNvSpPr>
              <a:spLocks noChangeShapeType="1"/>
            </p:cNvSpPr>
            <p:nvPr/>
          </p:nvSpPr>
          <p:spPr bwMode="auto">
            <a:xfrm>
              <a:off x="2553" y="1726"/>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27" name="Line 287">
              <a:extLst>
                <a:ext uri="{FF2B5EF4-FFF2-40B4-BE49-F238E27FC236}">
                  <a16:creationId xmlns:a16="http://schemas.microsoft.com/office/drawing/2014/main" id="{1B3C9831-CDD4-8340-822F-98E5DD5EDEDB}"/>
                </a:ext>
              </a:extLst>
            </p:cNvPr>
            <p:cNvSpPr>
              <a:spLocks noChangeShapeType="1"/>
            </p:cNvSpPr>
            <p:nvPr/>
          </p:nvSpPr>
          <p:spPr bwMode="auto">
            <a:xfrm>
              <a:off x="2595" y="1740"/>
              <a:ext cx="4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28" name="Line 288">
              <a:extLst>
                <a:ext uri="{FF2B5EF4-FFF2-40B4-BE49-F238E27FC236}">
                  <a16:creationId xmlns:a16="http://schemas.microsoft.com/office/drawing/2014/main" id="{EFCFDBBA-9E8B-A244-8115-F4647F7E4D98}"/>
                </a:ext>
              </a:extLst>
            </p:cNvPr>
            <p:cNvSpPr>
              <a:spLocks noChangeShapeType="1"/>
            </p:cNvSpPr>
            <p:nvPr/>
          </p:nvSpPr>
          <p:spPr bwMode="auto">
            <a:xfrm>
              <a:off x="2636" y="1726"/>
              <a:ext cx="28"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29" name="Line 289">
              <a:extLst>
                <a:ext uri="{FF2B5EF4-FFF2-40B4-BE49-F238E27FC236}">
                  <a16:creationId xmlns:a16="http://schemas.microsoft.com/office/drawing/2014/main" id="{488510BC-F994-D241-A2DE-9DC5FF789E2E}"/>
                </a:ext>
              </a:extLst>
            </p:cNvPr>
            <p:cNvSpPr>
              <a:spLocks noChangeShapeType="1"/>
            </p:cNvSpPr>
            <p:nvPr/>
          </p:nvSpPr>
          <p:spPr bwMode="auto">
            <a:xfrm>
              <a:off x="2650" y="1740"/>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30" name="Rectangle 290">
              <a:extLst>
                <a:ext uri="{FF2B5EF4-FFF2-40B4-BE49-F238E27FC236}">
                  <a16:creationId xmlns:a16="http://schemas.microsoft.com/office/drawing/2014/main" id="{1C14963F-A438-2F49-97FD-B9B5729CBEC2}"/>
                </a:ext>
              </a:extLst>
            </p:cNvPr>
            <p:cNvSpPr>
              <a:spLocks noChangeArrowheads="1"/>
            </p:cNvSpPr>
            <p:nvPr/>
          </p:nvSpPr>
          <p:spPr bwMode="auto">
            <a:xfrm>
              <a:off x="2608" y="1630"/>
              <a:ext cx="28" cy="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31" name="Rectangle 291">
              <a:extLst>
                <a:ext uri="{FF2B5EF4-FFF2-40B4-BE49-F238E27FC236}">
                  <a16:creationId xmlns:a16="http://schemas.microsoft.com/office/drawing/2014/main" id="{583AB69D-92D4-354A-973D-B0FFAF63C888}"/>
                </a:ext>
              </a:extLst>
            </p:cNvPr>
            <p:cNvSpPr>
              <a:spLocks noChangeArrowheads="1"/>
            </p:cNvSpPr>
            <p:nvPr/>
          </p:nvSpPr>
          <p:spPr bwMode="auto">
            <a:xfrm>
              <a:off x="2608" y="1630"/>
              <a:ext cx="42" cy="41"/>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32" name="Freeform 292">
              <a:extLst>
                <a:ext uri="{FF2B5EF4-FFF2-40B4-BE49-F238E27FC236}">
                  <a16:creationId xmlns:a16="http://schemas.microsoft.com/office/drawing/2014/main" id="{24E405C1-77B2-4C4E-A43D-B59493DF1967}"/>
                </a:ext>
              </a:extLst>
            </p:cNvPr>
            <p:cNvSpPr>
              <a:spLocks/>
            </p:cNvSpPr>
            <p:nvPr/>
          </p:nvSpPr>
          <p:spPr bwMode="auto">
            <a:xfrm>
              <a:off x="1656" y="1175"/>
              <a:ext cx="42" cy="69"/>
            </a:xfrm>
            <a:custGeom>
              <a:avLst/>
              <a:gdLst>
                <a:gd name="T0" fmla="*/ 0 w 42"/>
                <a:gd name="T1" fmla="*/ 0 h 69"/>
                <a:gd name="T2" fmla="*/ 42 w 42"/>
                <a:gd name="T3" fmla="*/ 13 h 69"/>
                <a:gd name="T4" fmla="*/ 42 w 42"/>
                <a:gd name="T5" fmla="*/ 69 h 69"/>
                <a:gd name="T6" fmla="*/ 0 60000 65536"/>
                <a:gd name="T7" fmla="*/ 0 60000 65536"/>
                <a:gd name="T8" fmla="*/ 0 60000 65536"/>
                <a:gd name="T9" fmla="*/ 0 w 42"/>
                <a:gd name="T10" fmla="*/ 0 h 69"/>
                <a:gd name="T11" fmla="*/ 42 w 42"/>
                <a:gd name="T12" fmla="*/ 69 h 69"/>
              </a:gdLst>
              <a:ahLst/>
              <a:cxnLst>
                <a:cxn ang="T6">
                  <a:pos x="T0" y="T1"/>
                </a:cxn>
                <a:cxn ang="T7">
                  <a:pos x="T2" y="T3"/>
                </a:cxn>
                <a:cxn ang="T8">
                  <a:pos x="T4" y="T5"/>
                </a:cxn>
              </a:cxnLst>
              <a:rect l="T9" t="T10" r="T11" b="T12"/>
              <a:pathLst>
                <a:path w="42" h="69">
                  <a:moveTo>
                    <a:pt x="0" y="0"/>
                  </a:moveTo>
                  <a:lnTo>
                    <a:pt x="42" y="13"/>
                  </a:lnTo>
                  <a:lnTo>
                    <a:pt x="42" y="69"/>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33" name="AutoShape 293">
              <a:extLst>
                <a:ext uri="{FF2B5EF4-FFF2-40B4-BE49-F238E27FC236}">
                  <a16:creationId xmlns:a16="http://schemas.microsoft.com/office/drawing/2014/main" id="{7B529D22-0375-8D47-ACAE-620B2E15F822}"/>
                </a:ext>
              </a:extLst>
            </p:cNvPr>
            <p:cNvSpPr>
              <a:spLocks noChangeArrowheads="1"/>
            </p:cNvSpPr>
            <p:nvPr/>
          </p:nvSpPr>
          <p:spPr bwMode="auto">
            <a:xfrm>
              <a:off x="1546" y="1092"/>
              <a:ext cx="124" cy="69"/>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34" name="AutoShape 294">
              <a:extLst>
                <a:ext uri="{FF2B5EF4-FFF2-40B4-BE49-F238E27FC236}">
                  <a16:creationId xmlns:a16="http://schemas.microsoft.com/office/drawing/2014/main" id="{B4B84C28-6DE0-2F4A-BCB3-A7A2DC91B10E}"/>
                </a:ext>
              </a:extLst>
            </p:cNvPr>
            <p:cNvSpPr>
              <a:spLocks noChangeArrowheads="1"/>
            </p:cNvSpPr>
            <p:nvPr/>
          </p:nvSpPr>
          <p:spPr bwMode="auto">
            <a:xfrm>
              <a:off x="1532" y="1078"/>
              <a:ext cx="152" cy="97"/>
            </a:xfrm>
            <a:prstGeom prst="roundRect">
              <a:avLst>
                <a:gd name="adj" fmla="val 38662"/>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35" name="Rectangle 295">
              <a:extLst>
                <a:ext uri="{FF2B5EF4-FFF2-40B4-BE49-F238E27FC236}">
                  <a16:creationId xmlns:a16="http://schemas.microsoft.com/office/drawing/2014/main" id="{6D92587D-0916-3544-BD39-FDAED5CF9B79}"/>
                </a:ext>
              </a:extLst>
            </p:cNvPr>
            <p:cNvSpPr>
              <a:spLocks noChangeArrowheads="1"/>
            </p:cNvSpPr>
            <p:nvPr/>
          </p:nvSpPr>
          <p:spPr bwMode="auto">
            <a:xfrm>
              <a:off x="1574" y="1106"/>
              <a:ext cx="82"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36" name="Rectangle 296">
              <a:extLst>
                <a:ext uri="{FF2B5EF4-FFF2-40B4-BE49-F238E27FC236}">
                  <a16:creationId xmlns:a16="http://schemas.microsoft.com/office/drawing/2014/main" id="{F01F3BA6-4988-E444-9C7B-0790ED416236}"/>
                </a:ext>
              </a:extLst>
            </p:cNvPr>
            <p:cNvSpPr>
              <a:spLocks noChangeArrowheads="1"/>
            </p:cNvSpPr>
            <p:nvPr/>
          </p:nvSpPr>
          <p:spPr bwMode="auto">
            <a:xfrm>
              <a:off x="1574" y="1106"/>
              <a:ext cx="96" cy="55"/>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37" name="Freeform 297">
              <a:extLst>
                <a:ext uri="{FF2B5EF4-FFF2-40B4-BE49-F238E27FC236}">
                  <a16:creationId xmlns:a16="http://schemas.microsoft.com/office/drawing/2014/main" id="{4EE68E09-A915-DE41-8E46-E16E2524CFBD}"/>
                </a:ext>
              </a:extLst>
            </p:cNvPr>
            <p:cNvSpPr>
              <a:spLocks/>
            </p:cNvSpPr>
            <p:nvPr/>
          </p:nvSpPr>
          <p:spPr bwMode="auto">
            <a:xfrm>
              <a:off x="1684" y="1230"/>
              <a:ext cx="28" cy="41"/>
            </a:xfrm>
            <a:custGeom>
              <a:avLst/>
              <a:gdLst>
                <a:gd name="T0" fmla="*/ 14 w 28"/>
                <a:gd name="T1" fmla="*/ 0 h 41"/>
                <a:gd name="T2" fmla="*/ 14 w 28"/>
                <a:gd name="T3" fmla="*/ 0 h 41"/>
                <a:gd name="T4" fmla="*/ 28 w 28"/>
                <a:gd name="T5" fmla="*/ 14 h 41"/>
                <a:gd name="T6" fmla="*/ 28 w 28"/>
                <a:gd name="T7" fmla="*/ 27 h 41"/>
                <a:gd name="T8" fmla="*/ 14 w 28"/>
                <a:gd name="T9" fmla="*/ 41 h 41"/>
                <a:gd name="T10" fmla="*/ 14 w 28"/>
                <a:gd name="T11" fmla="*/ 41 h 41"/>
                <a:gd name="T12" fmla="*/ 0 w 28"/>
                <a:gd name="T13" fmla="*/ 27 h 41"/>
                <a:gd name="T14" fmla="*/ 0 w 28"/>
                <a:gd name="T15" fmla="*/ 14 h 41"/>
                <a:gd name="T16" fmla="*/ 0 w 28"/>
                <a:gd name="T17" fmla="*/ 0 h 41"/>
                <a:gd name="T18" fmla="*/ 14 w 2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1"/>
                <a:gd name="T32" fmla="*/ 28 w 28"/>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1">
                  <a:moveTo>
                    <a:pt x="14" y="0"/>
                  </a:moveTo>
                  <a:lnTo>
                    <a:pt x="14" y="0"/>
                  </a:lnTo>
                  <a:lnTo>
                    <a:pt x="28" y="14"/>
                  </a:lnTo>
                  <a:lnTo>
                    <a:pt x="28" y="27"/>
                  </a:lnTo>
                  <a:lnTo>
                    <a:pt x="14" y="41"/>
                  </a:lnTo>
                  <a:lnTo>
                    <a:pt x="0" y="27"/>
                  </a:lnTo>
                  <a:lnTo>
                    <a:pt x="0" y="14"/>
                  </a:lnTo>
                  <a:lnTo>
                    <a:pt x="0" y="0"/>
                  </a:lnTo>
                  <a:lnTo>
                    <a:pt x="14" y="0"/>
                  </a:lnTo>
                  <a:close/>
                </a:path>
              </a:pathLst>
            </a:custGeom>
            <a:solidFill>
              <a:srgbClr val="CF924C"/>
            </a:solidFill>
            <a:ln w="31750">
              <a:solidFill>
                <a:srgbClr val="CF924C"/>
              </a:solidFill>
              <a:round/>
              <a:headEnd/>
              <a:tailEnd/>
            </a:ln>
          </p:spPr>
          <p:txBody>
            <a:bodyPr/>
            <a:lstStyle/>
            <a:p>
              <a:endParaRPr lang="zh-CN" altLang="en-US"/>
            </a:p>
          </p:txBody>
        </p:sp>
        <p:pic>
          <p:nvPicPr>
            <p:cNvPr id="35938" name="Picture 298">
              <a:extLst>
                <a:ext uri="{FF2B5EF4-FFF2-40B4-BE49-F238E27FC236}">
                  <a16:creationId xmlns:a16="http://schemas.microsoft.com/office/drawing/2014/main" id="{8C5CBAEB-3C71-3E4B-8A12-AAFC426C488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574" y="1106"/>
              <a:ext cx="69" cy="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9" name="Line 299">
              <a:extLst>
                <a:ext uri="{FF2B5EF4-FFF2-40B4-BE49-F238E27FC236}">
                  <a16:creationId xmlns:a16="http://schemas.microsoft.com/office/drawing/2014/main" id="{752A2B34-DD00-CF48-9477-CE4E3E5112FF}"/>
                </a:ext>
              </a:extLst>
            </p:cNvPr>
            <p:cNvSpPr>
              <a:spLocks noChangeShapeType="1"/>
            </p:cNvSpPr>
            <p:nvPr/>
          </p:nvSpPr>
          <p:spPr bwMode="auto">
            <a:xfrm>
              <a:off x="1684" y="1244"/>
              <a:ext cx="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40" name="Freeform 300">
              <a:extLst>
                <a:ext uri="{FF2B5EF4-FFF2-40B4-BE49-F238E27FC236}">
                  <a16:creationId xmlns:a16="http://schemas.microsoft.com/office/drawing/2014/main" id="{30329E1F-5F52-BF40-B6B9-07380E3CF640}"/>
                </a:ext>
              </a:extLst>
            </p:cNvPr>
            <p:cNvSpPr>
              <a:spLocks/>
            </p:cNvSpPr>
            <p:nvPr/>
          </p:nvSpPr>
          <p:spPr bwMode="auto">
            <a:xfrm>
              <a:off x="1698" y="1244"/>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41" name="Rectangle 301">
              <a:extLst>
                <a:ext uri="{FF2B5EF4-FFF2-40B4-BE49-F238E27FC236}">
                  <a16:creationId xmlns:a16="http://schemas.microsoft.com/office/drawing/2014/main" id="{5AF67914-CF37-FE4C-8BF5-E6B10E0A5981}"/>
                </a:ext>
              </a:extLst>
            </p:cNvPr>
            <p:cNvSpPr>
              <a:spLocks noChangeArrowheads="1"/>
            </p:cNvSpPr>
            <p:nvPr/>
          </p:nvSpPr>
          <p:spPr bwMode="auto">
            <a:xfrm>
              <a:off x="1560" y="1161"/>
              <a:ext cx="96" cy="27"/>
            </a:xfrm>
            <a:prstGeom prst="rect">
              <a:avLst/>
            </a:prstGeom>
            <a:solidFill>
              <a:srgbClr val="CF924C"/>
            </a:solidFill>
            <a:ln w="31750">
              <a:solidFill>
                <a:srgbClr val="CF924C"/>
              </a:solidFill>
              <a:miter lim="800000"/>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42" name="Freeform 302">
              <a:extLst>
                <a:ext uri="{FF2B5EF4-FFF2-40B4-BE49-F238E27FC236}">
                  <a16:creationId xmlns:a16="http://schemas.microsoft.com/office/drawing/2014/main" id="{06627B9E-E6EA-5843-8022-101CFD26F5E2}"/>
                </a:ext>
              </a:extLst>
            </p:cNvPr>
            <p:cNvSpPr>
              <a:spLocks/>
            </p:cNvSpPr>
            <p:nvPr/>
          </p:nvSpPr>
          <p:spPr bwMode="auto">
            <a:xfrm>
              <a:off x="1546" y="1188"/>
              <a:ext cx="124" cy="28"/>
            </a:xfrm>
            <a:custGeom>
              <a:avLst/>
              <a:gdLst>
                <a:gd name="T0" fmla="*/ 14 w 124"/>
                <a:gd name="T1" fmla="*/ 0 h 28"/>
                <a:gd name="T2" fmla="*/ 0 w 124"/>
                <a:gd name="T3" fmla="*/ 28 h 28"/>
                <a:gd name="T4" fmla="*/ 124 w 124"/>
                <a:gd name="T5" fmla="*/ 28 h 28"/>
                <a:gd name="T6" fmla="*/ 124 w 124"/>
                <a:gd name="T7" fmla="*/ 0 h 28"/>
                <a:gd name="T8" fmla="*/ 14 w 124"/>
                <a:gd name="T9" fmla="*/ 0 h 28"/>
                <a:gd name="T10" fmla="*/ 0 60000 65536"/>
                <a:gd name="T11" fmla="*/ 0 60000 65536"/>
                <a:gd name="T12" fmla="*/ 0 60000 65536"/>
                <a:gd name="T13" fmla="*/ 0 60000 65536"/>
                <a:gd name="T14" fmla="*/ 0 60000 65536"/>
                <a:gd name="T15" fmla="*/ 0 w 124"/>
                <a:gd name="T16" fmla="*/ 0 h 28"/>
                <a:gd name="T17" fmla="*/ 124 w 124"/>
                <a:gd name="T18" fmla="*/ 28 h 28"/>
              </a:gdLst>
              <a:ahLst/>
              <a:cxnLst>
                <a:cxn ang="T10">
                  <a:pos x="T0" y="T1"/>
                </a:cxn>
                <a:cxn ang="T11">
                  <a:pos x="T2" y="T3"/>
                </a:cxn>
                <a:cxn ang="T12">
                  <a:pos x="T4" y="T5"/>
                </a:cxn>
                <a:cxn ang="T13">
                  <a:pos x="T6" y="T7"/>
                </a:cxn>
                <a:cxn ang="T14">
                  <a:pos x="T8" y="T9"/>
                </a:cxn>
              </a:cxnLst>
              <a:rect l="T15" t="T16" r="T17" b="T18"/>
              <a:pathLst>
                <a:path w="124" h="28">
                  <a:moveTo>
                    <a:pt x="14" y="0"/>
                  </a:moveTo>
                  <a:lnTo>
                    <a:pt x="0" y="28"/>
                  </a:lnTo>
                  <a:lnTo>
                    <a:pt x="124" y="28"/>
                  </a:lnTo>
                  <a:lnTo>
                    <a:pt x="124" y="0"/>
                  </a:lnTo>
                  <a:lnTo>
                    <a:pt x="14" y="0"/>
                  </a:lnTo>
                  <a:close/>
                </a:path>
              </a:pathLst>
            </a:custGeom>
            <a:noFill/>
            <a:ln w="31750">
              <a:solidFill>
                <a:srgbClr val="D9AA7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43" name="Line 303">
              <a:extLst>
                <a:ext uri="{FF2B5EF4-FFF2-40B4-BE49-F238E27FC236}">
                  <a16:creationId xmlns:a16="http://schemas.microsoft.com/office/drawing/2014/main" id="{92534653-18DC-DF41-A1F1-E6892E4531F6}"/>
                </a:ext>
              </a:extLst>
            </p:cNvPr>
            <p:cNvSpPr>
              <a:spLocks noChangeShapeType="1"/>
            </p:cNvSpPr>
            <p:nvPr/>
          </p:nvSpPr>
          <p:spPr bwMode="auto">
            <a:xfrm>
              <a:off x="1560" y="1202"/>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44" name="Line 304">
              <a:extLst>
                <a:ext uri="{FF2B5EF4-FFF2-40B4-BE49-F238E27FC236}">
                  <a16:creationId xmlns:a16="http://schemas.microsoft.com/office/drawing/2014/main" id="{6AD34A22-8F0E-D642-97C6-30F73760C66B}"/>
                </a:ext>
              </a:extLst>
            </p:cNvPr>
            <p:cNvSpPr>
              <a:spLocks noChangeShapeType="1"/>
            </p:cNvSpPr>
            <p:nvPr/>
          </p:nvSpPr>
          <p:spPr bwMode="auto">
            <a:xfrm>
              <a:off x="1574" y="1188"/>
              <a:ext cx="82"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45" name="Line 305">
              <a:extLst>
                <a:ext uri="{FF2B5EF4-FFF2-40B4-BE49-F238E27FC236}">
                  <a16:creationId xmlns:a16="http://schemas.microsoft.com/office/drawing/2014/main" id="{A8C2CD6B-D288-E84D-B9F8-57B2539F8EBB}"/>
                </a:ext>
              </a:extLst>
            </p:cNvPr>
            <p:cNvSpPr>
              <a:spLocks noChangeShapeType="1"/>
            </p:cNvSpPr>
            <p:nvPr/>
          </p:nvSpPr>
          <p:spPr bwMode="auto">
            <a:xfrm>
              <a:off x="1560" y="1202"/>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46" name="Line 306">
              <a:extLst>
                <a:ext uri="{FF2B5EF4-FFF2-40B4-BE49-F238E27FC236}">
                  <a16:creationId xmlns:a16="http://schemas.microsoft.com/office/drawing/2014/main" id="{72521444-AA2F-AC42-81FA-DDE3E4BBD06A}"/>
                </a:ext>
              </a:extLst>
            </p:cNvPr>
            <p:cNvSpPr>
              <a:spLocks noChangeShapeType="1"/>
            </p:cNvSpPr>
            <p:nvPr/>
          </p:nvSpPr>
          <p:spPr bwMode="auto">
            <a:xfrm>
              <a:off x="1587" y="1202"/>
              <a:ext cx="56"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47" name="Freeform 307">
              <a:extLst>
                <a:ext uri="{FF2B5EF4-FFF2-40B4-BE49-F238E27FC236}">
                  <a16:creationId xmlns:a16="http://schemas.microsoft.com/office/drawing/2014/main" id="{7EBA773B-04DA-5C45-919B-87D8CEE1E5BD}"/>
                </a:ext>
              </a:extLst>
            </p:cNvPr>
            <p:cNvSpPr>
              <a:spLocks/>
            </p:cNvSpPr>
            <p:nvPr/>
          </p:nvSpPr>
          <p:spPr bwMode="auto">
            <a:xfrm>
              <a:off x="1629" y="1202"/>
              <a:ext cx="41" cy="1"/>
            </a:xfrm>
            <a:custGeom>
              <a:avLst/>
              <a:gdLst>
                <a:gd name="T0" fmla="*/ 0 w 41"/>
                <a:gd name="T1" fmla="*/ 0 h 1"/>
                <a:gd name="T2" fmla="*/ 27 w 41"/>
                <a:gd name="T3" fmla="*/ 0 h 1"/>
                <a:gd name="T4" fmla="*/ 41 w 41"/>
                <a:gd name="T5" fmla="*/ 0 h 1"/>
                <a:gd name="T6" fmla="*/ 0 60000 65536"/>
                <a:gd name="T7" fmla="*/ 0 60000 65536"/>
                <a:gd name="T8" fmla="*/ 0 60000 65536"/>
                <a:gd name="T9" fmla="*/ 0 w 41"/>
                <a:gd name="T10" fmla="*/ 0 h 1"/>
                <a:gd name="T11" fmla="*/ 41 w 41"/>
                <a:gd name="T12" fmla="*/ 1 h 1"/>
              </a:gdLst>
              <a:ahLst/>
              <a:cxnLst>
                <a:cxn ang="T6">
                  <a:pos x="T0" y="T1"/>
                </a:cxn>
                <a:cxn ang="T7">
                  <a:pos x="T2" y="T3"/>
                </a:cxn>
                <a:cxn ang="T8">
                  <a:pos x="T4" y="T5"/>
                </a:cxn>
              </a:cxnLst>
              <a:rect l="T9" t="T10" r="T11" b="T12"/>
              <a:pathLst>
                <a:path w="41" h="1">
                  <a:moveTo>
                    <a:pt x="0" y="0"/>
                  </a:moveTo>
                  <a:lnTo>
                    <a:pt x="27" y="0"/>
                  </a:lnTo>
                  <a:lnTo>
                    <a:pt x="41" y="0"/>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48" name="Rectangle 308">
              <a:extLst>
                <a:ext uri="{FF2B5EF4-FFF2-40B4-BE49-F238E27FC236}">
                  <a16:creationId xmlns:a16="http://schemas.microsoft.com/office/drawing/2014/main" id="{239331AD-C756-264E-BC0C-D1BE2266E13E}"/>
                </a:ext>
              </a:extLst>
            </p:cNvPr>
            <p:cNvSpPr>
              <a:spLocks noChangeArrowheads="1"/>
            </p:cNvSpPr>
            <p:nvPr/>
          </p:nvSpPr>
          <p:spPr bwMode="auto">
            <a:xfrm>
              <a:off x="1601" y="1092"/>
              <a:ext cx="28"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49" name="Rectangle 309">
              <a:extLst>
                <a:ext uri="{FF2B5EF4-FFF2-40B4-BE49-F238E27FC236}">
                  <a16:creationId xmlns:a16="http://schemas.microsoft.com/office/drawing/2014/main" id="{D0022E38-E9A7-F14E-8620-13C5DD8A11FD}"/>
                </a:ext>
              </a:extLst>
            </p:cNvPr>
            <p:cNvSpPr>
              <a:spLocks noChangeArrowheads="1"/>
            </p:cNvSpPr>
            <p:nvPr/>
          </p:nvSpPr>
          <p:spPr bwMode="auto">
            <a:xfrm>
              <a:off x="1601" y="1092"/>
              <a:ext cx="42"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50" name="Freeform 310">
              <a:extLst>
                <a:ext uri="{FF2B5EF4-FFF2-40B4-BE49-F238E27FC236}">
                  <a16:creationId xmlns:a16="http://schemas.microsoft.com/office/drawing/2014/main" id="{575D2EF1-0F0A-DE4A-8FFE-41549B49F6AA}"/>
                </a:ext>
              </a:extLst>
            </p:cNvPr>
            <p:cNvSpPr>
              <a:spLocks/>
            </p:cNvSpPr>
            <p:nvPr/>
          </p:nvSpPr>
          <p:spPr bwMode="auto">
            <a:xfrm>
              <a:off x="1836" y="1175"/>
              <a:ext cx="41" cy="69"/>
            </a:xfrm>
            <a:custGeom>
              <a:avLst/>
              <a:gdLst>
                <a:gd name="T0" fmla="*/ 0 w 41"/>
                <a:gd name="T1" fmla="*/ 0 h 69"/>
                <a:gd name="T2" fmla="*/ 41 w 41"/>
                <a:gd name="T3" fmla="*/ 13 h 69"/>
                <a:gd name="T4" fmla="*/ 41 w 41"/>
                <a:gd name="T5" fmla="*/ 69 h 69"/>
                <a:gd name="T6" fmla="*/ 0 60000 65536"/>
                <a:gd name="T7" fmla="*/ 0 60000 65536"/>
                <a:gd name="T8" fmla="*/ 0 60000 65536"/>
                <a:gd name="T9" fmla="*/ 0 w 41"/>
                <a:gd name="T10" fmla="*/ 0 h 69"/>
                <a:gd name="T11" fmla="*/ 41 w 41"/>
                <a:gd name="T12" fmla="*/ 69 h 69"/>
              </a:gdLst>
              <a:ahLst/>
              <a:cxnLst>
                <a:cxn ang="T6">
                  <a:pos x="T0" y="T1"/>
                </a:cxn>
                <a:cxn ang="T7">
                  <a:pos x="T2" y="T3"/>
                </a:cxn>
                <a:cxn ang="T8">
                  <a:pos x="T4" y="T5"/>
                </a:cxn>
              </a:cxnLst>
              <a:rect l="T9" t="T10" r="T11" b="T12"/>
              <a:pathLst>
                <a:path w="41" h="69">
                  <a:moveTo>
                    <a:pt x="0" y="0"/>
                  </a:moveTo>
                  <a:lnTo>
                    <a:pt x="41" y="13"/>
                  </a:lnTo>
                  <a:lnTo>
                    <a:pt x="41" y="69"/>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51" name="AutoShape 311">
              <a:extLst>
                <a:ext uri="{FF2B5EF4-FFF2-40B4-BE49-F238E27FC236}">
                  <a16:creationId xmlns:a16="http://schemas.microsoft.com/office/drawing/2014/main" id="{1CD99AB2-92D6-674A-83BE-91597294EBFE}"/>
                </a:ext>
              </a:extLst>
            </p:cNvPr>
            <p:cNvSpPr>
              <a:spLocks noChangeArrowheads="1"/>
            </p:cNvSpPr>
            <p:nvPr/>
          </p:nvSpPr>
          <p:spPr bwMode="auto">
            <a:xfrm>
              <a:off x="1725" y="1092"/>
              <a:ext cx="125" cy="69"/>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52" name="AutoShape 312">
              <a:extLst>
                <a:ext uri="{FF2B5EF4-FFF2-40B4-BE49-F238E27FC236}">
                  <a16:creationId xmlns:a16="http://schemas.microsoft.com/office/drawing/2014/main" id="{2859C2C8-125C-2541-AF07-037EE5E99BCE}"/>
                </a:ext>
              </a:extLst>
            </p:cNvPr>
            <p:cNvSpPr>
              <a:spLocks noChangeArrowheads="1"/>
            </p:cNvSpPr>
            <p:nvPr/>
          </p:nvSpPr>
          <p:spPr bwMode="auto">
            <a:xfrm>
              <a:off x="1712" y="1078"/>
              <a:ext cx="151" cy="97"/>
            </a:xfrm>
            <a:prstGeom prst="roundRect">
              <a:avLst>
                <a:gd name="adj" fmla="val 38662"/>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53" name="Rectangle 313">
              <a:extLst>
                <a:ext uri="{FF2B5EF4-FFF2-40B4-BE49-F238E27FC236}">
                  <a16:creationId xmlns:a16="http://schemas.microsoft.com/office/drawing/2014/main" id="{3EE97945-4E4E-8648-8E23-1080C481F5B3}"/>
                </a:ext>
              </a:extLst>
            </p:cNvPr>
            <p:cNvSpPr>
              <a:spLocks noChangeArrowheads="1"/>
            </p:cNvSpPr>
            <p:nvPr/>
          </p:nvSpPr>
          <p:spPr bwMode="auto">
            <a:xfrm>
              <a:off x="1753" y="1106"/>
              <a:ext cx="83"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54" name="Rectangle 314">
              <a:extLst>
                <a:ext uri="{FF2B5EF4-FFF2-40B4-BE49-F238E27FC236}">
                  <a16:creationId xmlns:a16="http://schemas.microsoft.com/office/drawing/2014/main" id="{610C0F70-5BD6-844A-82DE-C0AE0C5C9B87}"/>
                </a:ext>
              </a:extLst>
            </p:cNvPr>
            <p:cNvSpPr>
              <a:spLocks noChangeArrowheads="1"/>
            </p:cNvSpPr>
            <p:nvPr/>
          </p:nvSpPr>
          <p:spPr bwMode="auto">
            <a:xfrm>
              <a:off x="1753" y="1106"/>
              <a:ext cx="97" cy="55"/>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55" name="Freeform 315">
              <a:extLst>
                <a:ext uri="{FF2B5EF4-FFF2-40B4-BE49-F238E27FC236}">
                  <a16:creationId xmlns:a16="http://schemas.microsoft.com/office/drawing/2014/main" id="{DD77B814-C56E-1546-B44C-CB56C7FBEEF0}"/>
                </a:ext>
              </a:extLst>
            </p:cNvPr>
            <p:cNvSpPr>
              <a:spLocks/>
            </p:cNvSpPr>
            <p:nvPr/>
          </p:nvSpPr>
          <p:spPr bwMode="auto">
            <a:xfrm>
              <a:off x="1863" y="1230"/>
              <a:ext cx="28" cy="41"/>
            </a:xfrm>
            <a:custGeom>
              <a:avLst/>
              <a:gdLst>
                <a:gd name="T0" fmla="*/ 14 w 28"/>
                <a:gd name="T1" fmla="*/ 0 h 41"/>
                <a:gd name="T2" fmla="*/ 14 w 28"/>
                <a:gd name="T3" fmla="*/ 0 h 41"/>
                <a:gd name="T4" fmla="*/ 28 w 28"/>
                <a:gd name="T5" fmla="*/ 14 h 41"/>
                <a:gd name="T6" fmla="*/ 28 w 28"/>
                <a:gd name="T7" fmla="*/ 27 h 41"/>
                <a:gd name="T8" fmla="*/ 14 w 28"/>
                <a:gd name="T9" fmla="*/ 41 h 41"/>
                <a:gd name="T10" fmla="*/ 14 w 28"/>
                <a:gd name="T11" fmla="*/ 41 h 41"/>
                <a:gd name="T12" fmla="*/ 0 w 28"/>
                <a:gd name="T13" fmla="*/ 27 h 41"/>
                <a:gd name="T14" fmla="*/ 0 w 28"/>
                <a:gd name="T15" fmla="*/ 14 h 41"/>
                <a:gd name="T16" fmla="*/ 0 w 28"/>
                <a:gd name="T17" fmla="*/ 0 h 41"/>
                <a:gd name="T18" fmla="*/ 14 w 2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1"/>
                <a:gd name="T32" fmla="*/ 28 w 28"/>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1">
                  <a:moveTo>
                    <a:pt x="14" y="0"/>
                  </a:moveTo>
                  <a:lnTo>
                    <a:pt x="14" y="0"/>
                  </a:lnTo>
                  <a:lnTo>
                    <a:pt x="28" y="14"/>
                  </a:lnTo>
                  <a:lnTo>
                    <a:pt x="28" y="27"/>
                  </a:lnTo>
                  <a:lnTo>
                    <a:pt x="14" y="41"/>
                  </a:lnTo>
                  <a:lnTo>
                    <a:pt x="0" y="27"/>
                  </a:lnTo>
                  <a:lnTo>
                    <a:pt x="0" y="14"/>
                  </a:lnTo>
                  <a:lnTo>
                    <a:pt x="0" y="0"/>
                  </a:lnTo>
                  <a:lnTo>
                    <a:pt x="14" y="0"/>
                  </a:lnTo>
                  <a:close/>
                </a:path>
              </a:pathLst>
            </a:custGeom>
            <a:solidFill>
              <a:srgbClr val="CF924C"/>
            </a:solidFill>
            <a:ln w="31750">
              <a:solidFill>
                <a:srgbClr val="CF924C"/>
              </a:solidFill>
              <a:round/>
              <a:headEnd/>
              <a:tailEnd/>
            </a:ln>
          </p:spPr>
          <p:txBody>
            <a:bodyPr/>
            <a:lstStyle/>
            <a:p>
              <a:endParaRPr lang="zh-CN" altLang="en-US"/>
            </a:p>
          </p:txBody>
        </p:sp>
        <p:pic>
          <p:nvPicPr>
            <p:cNvPr id="35956" name="Picture 316">
              <a:extLst>
                <a:ext uri="{FF2B5EF4-FFF2-40B4-BE49-F238E27FC236}">
                  <a16:creationId xmlns:a16="http://schemas.microsoft.com/office/drawing/2014/main" id="{86CCA83C-F72B-6F45-A5C6-88AF23C1FF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753" y="1106"/>
              <a:ext cx="69" cy="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57" name="Line 317">
              <a:extLst>
                <a:ext uri="{FF2B5EF4-FFF2-40B4-BE49-F238E27FC236}">
                  <a16:creationId xmlns:a16="http://schemas.microsoft.com/office/drawing/2014/main" id="{2A6D764A-3C2B-6145-8955-FB0B76314B0A}"/>
                </a:ext>
              </a:extLst>
            </p:cNvPr>
            <p:cNvSpPr>
              <a:spLocks noChangeShapeType="1"/>
            </p:cNvSpPr>
            <p:nvPr/>
          </p:nvSpPr>
          <p:spPr bwMode="auto">
            <a:xfrm>
              <a:off x="1863" y="1244"/>
              <a:ext cx="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58" name="Freeform 318">
              <a:extLst>
                <a:ext uri="{FF2B5EF4-FFF2-40B4-BE49-F238E27FC236}">
                  <a16:creationId xmlns:a16="http://schemas.microsoft.com/office/drawing/2014/main" id="{91594769-2E8F-F14A-A724-552ED5ED8EE5}"/>
                </a:ext>
              </a:extLst>
            </p:cNvPr>
            <p:cNvSpPr>
              <a:spLocks/>
            </p:cNvSpPr>
            <p:nvPr/>
          </p:nvSpPr>
          <p:spPr bwMode="auto">
            <a:xfrm>
              <a:off x="1877" y="1244"/>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59" name="Rectangle 319">
              <a:extLst>
                <a:ext uri="{FF2B5EF4-FFF2-40B4-BE49-F238E27FC236}">
                  <a16:creationId xmlns:a16="http://schemas.microsoft.com/office/drawing/2014/main" id="{09B42686-F89E-3840-8562-503130A71F5D}"/>
                </a:ext>
              </a:extLst>
            </p:cNvPr>
            <p:cNvSpPr>
              <a:spLocks noChangeArrowheads="1"/>
            </p:cNvSpPr>
            <p:nvPr/>
          </p:nvSpPr>
          <p:spPr bwMode="auto">
            <a:xfrm>
              <a:off x="1739" y="1161"/>
              <a:ext cx="97" cy="27"/>
            </a:xfrm>
            <a:prstGeom prst="rect">
              <a:avLst/>
            </a:prstGeom>
            <a:solidFill>
              <a:srgbClr val="CF924C"/>
            </a:solidFill>
            <a:ln w="31750">
              <a:solidFill>
                <a:srgbClr val="CF924C"/>
              </a:solidFill>
              <a:miter lim="800000"/>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60" name="Freeform 320">
              <a:extLst>
                <a:ext uri="{FF2B5EF4-FFF2-40B4-BE49-F238E27FC236}">
                  <a16:creationId xmlns:a16="http://schemas.microsoft.com/office/drawing/2014/main" id="{7DEDE7F0-49BE-4841-8F65-DF6998568AFB}"/>
                </a:ext>
              </a:extLst>
            </p:cNvPr>
            <p:cNvSpPr>
              <a:spLocks/>
            </p:cNvSpPr>
            <p:nvPr/>
          </p:nvSpPr>
          <p:spPr bwMode="auto">
            <a:xfrm>
              <a:off x="1725" y="1188"/>
              <a:ext cx="125" cy="28"/>
            </a:xfrm>
            <a:custGeom>
              <a:avLst/>
              <a:gdLst>
                <a:gd name="T0" fmla="*/ 14 w 125"/>
                <a:gd name="T1" fmla="*/ 0 h 28"/>
                <a:gd name="T2" fmla="*/ 0 w 125"/>
                <a:gd name="T3" fmla="*/ 28 h 28"/>
                <a:gd name="T4" fmla="*/ 125 w 125"/>
                <a:gd name="T5" fmla="*/ 28 h 28"/>
                <a:gd name="T6" fmla="*/ 125 w 125"/>
                <a:gd name="T7" fmla="*/ 0 h 28"/>
                <a:gd name="T8" fmla="*/ 14 w 125"/>
                <a:gd name="T9" fmla="*/ 0 h 28"/>
                <a:gd name="T10" fmla="*/ 0 60000 65536"/>
                <a:gd name="T11" fmla="*/ 0 60000 65536"/>
                <a:gd name="T12" fmla="*/ 0 60000 65536"/>
                <a:gd name="T13" fmla="*/ 0 60000 65536"/>
                <a:gd name="T14" fmla="*/ 0 60000 65536"/>
                <a:gd name="T15" fmla="*/ 0 w 125"/>
                <a:gd name="T16" fmla="*/ 0 h 28"/>
                <a:gd name="T17" fmla="*/ 125 w 125"/>
                <a:gd name="T18" fmla="*/ 28 h 28"/>
              </a:gdLst>
              <a:ahLst/>
              <a:cxnLst>
                <a:cxn ang="T10">
                  <a:pos x="T0" y="T1"/>
                </a:cxn>
                <a:cxn ang="T11">
                  <a:pos x="T2" y="T3"/>
                </a:cxn>
                <a:cxn ang="T12">
                  <a:pos x="T4" y="T5"/>
                </a:cxn>
                <a:cxn ang="T13">
                  <a:pos x="T6" y="T7"/>
                </a:cxn>
                <a:cxn ang="T14">
                  <a:pos x="T8" y="T9"/>
                </a:cxn>
              </a:cxnLst>
              <a:rect l="T15" t="T16" r="T17" b="T18"/>
              <a:pathLst>
                <a:path w="125" h="28">
                  <a:moveTo>
                    <a:pt x="14" y="0"/>
                  </a:moveTo>
                  <a:lnTo>
                    <a:pt x="0" y="28"/>
                  </a:lnTo>
                  <a:lnTo>
                    <a:pt x="125" y="28"/>
                  </a:lnTo>
                  <a:lnTo>
                    <a:pt x="125" y="0"/>
                  </a:lnTo>
                  <a:lnTo>
                    <a:pt x="14" y="0"/>
                  </a:lnTo>
                  <a:close/>
                </a:path>
              </a:pathLst>
            </a:custGeom>
            <a:noFill/>
            <a:ln w="31750">
              <a:solidFill>
                <a:srgbClr val="D9AA7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61" name="Line 321">
              <a:extLst>
                <a:ext uri="{FF2B5EF4-FFF2-40B4-BE49-F238E27FC236}">
                  <a16:creationId xmlns:a16="http://schemas.microsoft.com/office/drawing/2014/main" id="{1FD79096-E31C-9346-B100-D8037AB32128}"/>
                </a:ext>
              </a:extLst>
            </p:cNvPr>
            <p:cNvSpPr>
              <a:spLocks noChangeShapeType="1"/>
            </p:cNvSpPr>
            <p:nvPr/>
          </p:nvSpPr>
          <p:spPr bwMode="auto">
            <a:xfrm>
              <a:off x="1739" y="1202"/>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62" name="Line 322">
              <a:extLst>
                <a:ext uri="{FF2B5EF4-FFF2-40B4-BE49-F238E27FC236}">
                  <a16:creationId xmlns:a16="http://schemas.microsoft.com/office/drawing/2014/main" id="{C58633B9-1A5F-3841-BC1E-38868DC22F85}"/>
                </a:ext>
              </a:extLst>
            </p:cNvPr>
            <p:cNvSpPr>
              <a:spLocks noChangeShapeType="1"/>
            </p:cNvSpPr>
            <p:nvPr/>
          </p:nvSpPr>
          <p:spPr bwMode="auto">
            <a:xfrm>
              <a:off x="1753" y="1188"/>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63" name="Line 323">
              <a:extLst>
                <a:ext uri="{FF2B5EF4-FFF2-40B4-BE49-F238E27FC236}">
                  <a16:creationId xmlns:a16="http://schemas.microsoft.com/office/drawing/2014/main" id="{AB81E9B7-DBFD-B84B-BA14-72F0ADAF85CF}"/>
                </a:ext>
              </a:extLst>
            </p:cNvPr>
            <p:cNvSpPr>
              <a:spLocks noChangeShapeType="1"/>
            </p:cNvSpPr>
            <p:nvPr/>
          </p:nvSpPr>
          <p:spPr bwMode="auto">
            <a:xfrm>
              <a:off x="1739" y="1202"/>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64" name="Line 324">
              <a:extLst>
                <a:ext uri="{FF2B5EF4-FFF2-40B4-BE49-F238E27FC236}">
                  <a16:creationId xmlns:a16="http://schemas.microsoft.com/office/drawing/2014/main" id="{ACEF2E6E-4F96-504A-93E4-471B1A0B8D2E}"/>
                </a:ext>
              </a:extLst>
            </p:cNvPr>
            <p:cNvSpPr>
              <a:spLocks noChangeShapeType="1"/>
            </p:cNvSpPr>
            <p:nvPr/>
          </p:nvSpPr>
          <p:spPr bwMode="auto">
            <a:xfrm>
              <a:off x="1767" y="1202"/>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65" name="Freeform 325">
              <a:extLst>
                <a:ext uri="{FF2B5EF4-FFF2-40B4-BE49-F238E27FC236}">
                  <a16:creationId xmlns:a16="http://schemas.microsoft.com/office/drawing/2014/main" id="{FB8AA116-F0BF-5446-908B-AA4C259DEDFA}"/>
                </a:ext>
              </a:extLst>
            </p:cNvPr>
            <p:cNvSpPr>
              <a:spLocks/>
            </p:cNvSpPr>
            <p:nvPr/>
          </p:nvSpPr>
          <p:spPr bwMode="auto">
            <a:xfrm>
              <a:off x="1808" y="1202"/>
              <a:ext cx="42" cy="1"/>
            </a:xfrm>
            <a:custGeom>
              <a:avLst/>
              <a:gdLst>
                <a:gd name="T0" fmla="*/ 0 w 42"/>
                <a:gd name="T1" fmla="*/ 0 h 1"/>
                <a:gd name="T2" fmla="*/ 28 w 42"/>
                <a:gd name="T3" fmla="*/ 0 h 1"/>
                <a:gd name="T4" fmla="*/ 42 w 42"/>
                <a:gd name="T5" fmla="*/ 0 h 1"/>
                <a:gd name="T6" fmla="*/ 0 60000 65536"/>
                <a:gd name="T7" fmla="*/ 0 60000 65536"/>
                <a:gd name="T8" fmla="*/ 0 60000 65536"/>
                <a:gd name="T9" fmla="*/ 0 w 42"/>
                <a:gd name="T10" fmla="*/ 0 h 1"/>
                <a:gd name="T11" fmla="*/ 42 w 42"/>
                <a:gd name="T12" fmla="*/ 1 h 1"/>
              </a:gdLst>
              <a:ahLst/>
              <a:cxnLst>
                <a:cxn ang="T6">
                  <a:pos x="T0" y="T1"/>
                </a:cxn>
                <a:cxn ang="T7">
                  <a:pos x="T2" y="T3"/>
                </a:cxn>
                <a:cxn ang="T8">
                  <a:pos x="T4" y="T5"/>
                </a:cxn>
              </a:cxnLst>
              <a:rect l="T9" t="T10" r="T11" b="T12"/>
              <a:pathLst>
                <a:path w="42" h="1">
                  <a:moveTo>
                    <a:pt x="0" y="0"/>
                  </a:moveTo>
                  <a:lnTo>
                    <a:pt x="28" y="0"/>
                  </a:lnTo>
                  <a:lnTo>
                    <a:pt x="42" y="0"/>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66" name="Rectangle 326">
              <a:extLst>
                <a:ext uri="{FF2B5EF4-FFF2-40B4-BE49-F238E27FC236}">
                  <a16:creationId xmlns:a16="http://schemas.microsoft.com/office/drawing/2014/main" id="{F6DB5EF2-1D19-0F45-90F1-E3E2BD66EC1D}"/>
                </a:ext>
              </a:extLst>
            </p:cNvPr>
            <p:cNvSpPr>
              <a:spLocks noChangeArrowheads="1"/>
            </p:cNvSpPr>
            <p:nvPr/>
          </p:nvSpPr>
          <p:spPr bwMode="auto">
            <a:xfrm>
              <a:off x="1781" y="1092"/>
              <a:ext cx="27"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67" name="Rectangle 327">
              <a:extLst>
                <a:ext uri="{FF2B5EF4-FFF2-40B4-BE49-F238E27FC236}">
                  <a16:creationId xmlns:a16="http://schemas.microsoft.com/office/drawing/2014/main" id="{137EA006-3CB9-CC45-8855-D47A47B3AA32}"/>
                </a:ext>
              </a:extLst>
            </p:cNvPr>
            <p:cNvSpPr>
              <a:spLocks noChangeArrowheads="1"/>
            </p:cNvSpPr>
            <p:nvPr/>
          </p:nvSpPr>
          <p:spPr bwMode="auto">
            <a:xfrm>
              <a:off x="1781" y="1092"/>
              <a:ext cx="41"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68" name="Freeform 328">
              <a:extLst>
                <a:ext uri="{FF2B5EF4-FFF2-40B4-BE49-F238E27FC236}">
                  <a16:creationId xmlns:a16="http://schemas.microsoft.com/office/drawing/2014/main" id="{F500B890-E658-AD49-8837-1B78CCB99BE4}"/>
                </a:ext>
              </a:extLst>
            </p:cNvPr>
            <p:cNvSpPr>
              <a:spLocks/>
            </p:cNvSpPr>
            <p:nvPr/>
          </p:nvSpPr>
          <p:spPr bwMode="auto">
            <a:xfrm>
              <a:off x="2015" y="1175"/>
              <a:ext cx="42" cy="69"/>
            </a:xfrm>
            <a:custGeom>
              <a:avLst/>
              <a:gdLst>
                <a:gd name="T0" fmla="*/ 0 w 42"/>
                <a:gd name="T1" fmla="*/ 0 h 69"/>
                <a:gd name="T2" fmla="*/ 42 w 42"/>
                <a:gd name="T3" fmla="*/ 13 h 69"/>
                <a:gd name="T4" fmla="*/ 42 w 42"/>
                <a:gd name="T5" fmla="*/ 69 h 69"/>
                <a:gd name="T6" fmla="*/ 0 60000 65536"/>
                <a:gd name="T7" fmla="*/ 0 60000 65536"/>
                <a:gd name="T8" fmla="*/ 0 60000 65536"/>
                <a:gd name="T9" fmla="*/ 0 w 42"/>
                <a:gd name="T10" fmla="*/ 0 h 69"/>
                <a:gd name="T11" fmla="*/ 42 w 42"/>
                <a:gd name="T12" fmla="*/ 69 h 69"/>
              </a:gdLst>
              <a:ahLst/>
              <a:cxnLst>
                <a:cxn ang="T6">
                  <a:pos x="T0" y="T1"/>
                </a:cxn>
                <a:cxn ang="T7">
                  <a:pos x="T2" y="T3"/>
                </a:cxn>
                <a:cxn ang="T8">
                  <a:pos x="T4" y="T5"/>
                </a:cxn>
              </a:cxnLst>
              <a:rect l="T9" t="T10" r="T11" b="T12"/>
              <a:pathLst>
                <a:path w="42" h="69">
                  <a:moveTo>
                    <a:pt x="0" y="0"/>
                  </a:moveTo>
                  <a:lnTo>
                    <a:pt x="42" y="13"/>
                  </a:lnTo>
                  <a:lnTo>
                    <a:pt x="42" y="69"/>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69" name="AutoShape 329">
              <a:extLst>
                <a:ext uri="{FF2B5EF4-FFF2-40B4-BE49-F238E27FC236}">
                  <a16:creationId xmlns:a16="http://schemas.microsoft.com/office/drawing/2014/main" id="{E1DADEC4-593F-5B4A-A1FC-EE25F875FD7A}"/>
                </a:ext>
              </a:extLst>
            </p:cNvPr>
            <p:cNvSpPr>
              <a:spLocks noChangeArrowheads="1"/>
            </p:cNvSpPr>
            <p:nvPr/>
          </p:nvSpPr>
          <p:spPr bwMode="auto">
            <a:xfrm>
              <a:off x="1905" y="1092"/>
              <a:ext cx="124" cy="69"/>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70" name="AutoShape 330">
              <a:extLst>
                <a:ext uri="{FF2B5EF4-FFF2-40B4-BE49-F238E27FC236}">
                  <a16:creationId xmlns:a16="http://schemas.microsoft.com/office/drawing/2014/main" id="{8094A360-855D-F84E-A61F-4DA36DCDA150}"/>
                </a:ext>
              </a:extLst>
            </p:cNvPr>
            <p:cNvSpPr>
              <a:spLocks noChangeArrowheads="1"/>
            </p:cNvSpPr>
            <p:nvPr/>
          </p:nvSpPr>
          <p:spPr bwMode="auto">
            <a:xfrm>
              <a:off x="1891" y="1078"/>
              <a:ext cx="152" cy="97"/>
            </a:xfrm>
            <a:prstGeom prst="roundRect">
              <a:avLst>
                <a:gd name="adj" fmla="val 38662"/>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71" name="Rectangle 331">
              <a:extLst>
                <a:ext uri="{FF2B5EF4-FFF2-40B4-BE49-F238E27FC236}">
                  <a16:creationId xmlns:a16="http://schemas.microsoft.com/office/drawing/2014/main" id="{BE622C28-194A-044B-886D-64292CD01045}"/>
                </a:ext>
              </a:extLst>
            </p:cNvPr>
            <p:cNvSpPr>
              <a:spLocks noChangeArrowheads="1"/>
            </p:cNvSpPr>
            <p:nvPr/>
          </p:nvSpPr>
          <p:spPr bwMode="auto">
            <a:xfrm>
              <a:off x="1932" y="1106"/>
              <a:ext cx="83"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72" name="Rectangle 332">
              <a:extLst>
                <a:ext uri="{FF2B5EF4-FFF2-40B4-BE49-F238E27FC236}">
                  <a16:creationId xmlns:a16="http://schemas.microsoft.com/office/drawing/2014/main" id="{51C4A1ED-0049-4548-BFF9-BA716201AA3D}"/>
                </a:ext>
              </a:extLst>
            </p:cNvPr>
            <p:cNvSpPr>
              <a:spLocks noChangeArrowheads="1"/>
            </p:cNvSpPr>
            <p:nvPr/>
          </p:nvSpPr>
          <p:spPr bwMode="auto">
            <a:xfrm>
              <a:off x="1932" y="1106"/>
              <a:ext cx="97" cy="55"/>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73" name="Freeform 333">
              <a:extLst>
                <a:ext uri="{FF2B5EF4-FFF2-40B4-BE49-F238E27FC236}">
                  <a16:creationId xmlns:a16="http://schemas.microsoft.com/office/drawing/2014/main" id="{62146732-E69D-EE4B-B922-B42727B920BF}"/>
                </a:ext>
              </a:extLst>
            </p:cNvPr>
            <p:cNvSpPr>
              <a:spLocks/>
            </p:cNvSpPr>
            <p:nvPr/>
          </p:nvSpPr>
          <p:spPr bwMode="auto">
            <a:xfrm>
              <a:off x="2043" y="1230"/>
              <a:ext cx="27" cy="41"/>
            </a:xfrm>
            <a:custGeom>
              <a:avLst/>
              <a:gdLst>
                <a:gd name="T0" fmla="*/ 14 w 27"/>
                <a:gd name="T1" fmla="*/ 0 h 41"/>
                <a:gd name="T2" fmla="*/ 14 w 27"/>
                <a:gd name="T3" fmla="*/ 0 h 41"/>
                <a:gd name="T4" fmla="*/ 27 w 27"/>
                <a:gd name="T5" fmla="*/ 14 h 41"/>
                <a:gd name="T6" fmla="*/ 27 w 27"/>
                <a:gd name="T7" fmla="*/ 27 h 41"/>
                <a:gd name="T8" fmla="*/ 14 w 27"/>
                <a:gd name="T9" fmla="*/ 41 h 41"/>
                <a:gd name="T10" fmla="*/ 14 w 27"/>
                <a:gd name="T11" fmla="*/ 41 h 41"/>
                <a:gd name="T12" fmla="*/ 0 w 27"/>
                <a:gd name="T13" fmla="*/ 27 h 41"/>
                <a:gd name="T14" fmla="*/ 0 w 27"/>
                <a:gd name="T15" fmla="*/ 14 h 41"/>
                <a:gd name="T16" fmla="*/ 0 w 27"/>
                <a:gd name="T17" fmla="*/ 0 h 41"/>
                <a:gd name="T18" fmla="*/ 14 w 2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41"/>
                <a:gd name="T32" fmla="*/ 27 w 27"/>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41">
                  <a:moveTo>
                    <a:pt x="14" y="0"/>
                  </a:moveTo>
                  <a:lnTo>
                    <a:pt x="14" y="0"/>
                  </a:lnTo>
                  <a:lnTo>
                    <a:pt x="27" y="14"/>
                  </a:lnTo>
                  <a:lnTo>
                    <a:pt x="27" y="27"/>
                  </a:lnTo>
                  <a:lnTo>
                    <a:pt x="14" y="41"/>
                  </a:lnTo>
                  <a:lnTo>
                    <a:pt x="0" y="27"/>
                  </a:lnTo>
                  <a:lnTo>
                    <a:pt x="0" y="14"/>
                  </a:lnTo>
                  <a:lnTo>
                    <a:pt x="0" y="0"/>
                  </a:lnTo>
                  <a:lnTo>
                    <a:pt x="14" y="0"/>
                  </a:lnTo>
                  <a:close/>
                </a:path>
              </a:pathLst>
            </a:custGeom>
            <a:solidFill>
              <a:srgbClr val="CF924C"/>
            </a:solidFill>
            <a:ln w="31750">
              <a:solidFill>
                <a:srgbClr val="CF924C"/>
              </a:solidFill>
              <a:round/>
              <a:headEnd/>
              <a:tailEnd/>
            </a:ln>
          </p:spPr>
          <p:txBody>
            <a:bodyPr/>
            <a:lstStyle/>
            <a:p>
              <a:endParaRPr lang="zh-CN" altLang="en-US"/>
            </a:p>
          </p:txBody>
        </p:sp>
        <p:pic>
          <p:nvPicPr>
            <p:cNvPr id="35974" name="Picture 334">
              <a:extLst>
                <a:ext uri="{FF2B5EF4-FFF2-40B4-BE49-F238E27FC236}">
                  <a16:creationId xmlns:a16="http://schemas.microsoft.com/office/drawing/2014/main" id="{FAC41A1F-D216-D449-AF6C-95CA0250524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932" y="1106"/>
              <a:ext cx="69" cy="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75" name="Line 335">
              <a:extLst>
                <a:ext uri="{FF2B5EF4-FFF2-40B4-BE49-F238E27FC236}">
                  <a16:creationId xmlns:a16="http://schemas.microsoft.com/office/drawing/2014/main" id="{E6176EEF-01D0-E949-A038-2C330C50A153}"/>
                </a:ext>
              </a:extLst>
            </p:cNvPr>
            <p:cNvSpPr>
              <a:spLocks noChangeShapeType="1"/>
            </p:cNvSpPr>
            <p:nvPr/>
          </p:nvSpPr>
          <p:spPr bwMode="auto">
            <a:xfrm>
              <a:off x="2043" y="1244"/>
              <a:ext cx="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76" name="Freeform 336">
              <a:extLst>
                <a:ext uri="{FF2B5EF4-FFF2-40B4-BE49-F238E27FC236}">
                  <a16:creationId xmlns:a16="http://schemas.microsoft.com/office/drawing/2014/main" id="{9851096E-7BCC-CC45-AC72-5CBC0B646F65}"/>
                </a:ext>
              </a:extLst>
            </p:cNvPr>
            <p:cNvSpPr>
              <a:spLocks/>
            </p:cNvSpPr>
            <p:nvPr/>
          </p:nvSpPr>
          <p:spPr bwMode="auto">
            <a:xfrm>
              <a:off x="2057" y="1244"/>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77" name="Rectangle 337">
              <a:extLst>
                <a:ext uri="{FF2B5EF4-FFF2-40B4-BE49-F238E27FC236}">
                  <a16:creationId xmlns:a16="http://schemas.microsoft.com/office/drawing/2014/main" id="{4B001557-4BB8-DC4D-B5AD-4F1E98C6293F}"/>
                </a:ext>
              </a:extLst>
            </p:cNvPr>
            <p:cNvSpPr>
              <a:spLocks noChangeArrowheads="1"/>
            </p:cNvSpPr>
            <p:nvPr/>
          </p:nvSpPr>
          <p:spPr bwMode="auto">
            <a:xfrm>
              <a:off x="1919" y="1161"/>
              <a:ext cx="96" cy="27"/>
            </a:xfrm>
            <a:prstGeom prst="rect">
              <a:avLst/>
            </a:prstGeom>
            <a:solidFill>
              <a:srgbClr val="CF924C"/>
            </a:solidFill>
            <a:ln w="31750">
              <a:solidFill>
                <a:srgbClr val="CF924C"/>
              </a:solidFill>
              <a:miter lim="800000"/>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78" name="Freeform 338">
              <a:extLst>
                <a:ext uri="{FF2B5EF4-FFF2-40B4-BE49-F238E27FC236}">
                  <a16:creationId xmlns:a16="http://schemas.microsoft.com/office/drawing/2014/main" id="{E02CE3B8-A30C-2446-AC55-C496DAB172A7}"/>
                </a:ext>
              </a:extLst>
            </p:cNvPr>
            <p:cNvSpPr>
              <a:spLocks/>
            </p:cNvSpPr>
            <p:nvPr/>
          </p:nvSpPr>
          <p:spPr bwMode="auto">
            <a:xfrm>
              <a:off x="1905" y="1188"/>
              <a:ext cx="124" cy="28"/>
            </a:xfrm>
            <a:custGeom>
              <a:avLst/>
              <a:gdLst>
                <a:gd name="T0" fmla="*/ 14 w 124"/>
                <a:gd name="T1" fmla="*/ 0 h 28"/>
                <a:gd name="T2" fmla="*/ 0 w 124"/>
                <a:gd name="T3" fmla="*/ 28 h 28"/>
                <a:gd name="T4" fmla="*/ 124 w 124"/>
                <a:gd name="T5" fmla="*/ 28 h 28"/>
                <a:gd name="T6" fmla="*/ 124 w 124"/>
                <a:gd name="T7" fmla="*/ 0 h 28"/>
                <a:gd name="T8" fmla="*/ 14 w 124"/>
                <a:gd name="T9" fmla="*/ 0 h 28"/>
                <a:gd name="T10" fmla="*/ 0 60000 65536"/>
                <a:gd name="T11" fmla="*/ 0 60000 65536"/>
                <a:gd name="T12" fmla="*/ 0 60000 65536"/>
                <a:gd name="T13" fmla="*/ 0 60000 65536"/>
                <a:gd name="T14" fmla="*/ 0 60000 65536"/>
                <a:gd name="T15" fmla="*/ 0 w 124"/>
                <a:gd name="T16" fmla="*/ 0 h 28"/>
                <a:gd name="T17" fmla="*/ 124 w 124"/>
                <a:gd name="T18" fmla="*/ 28 h 28"/>
              </a:gdLst>
              <a:ahLst/>
              <a:cxnLst>
                <a:cxn ang="T10">
                  <a:pos x="T0" y="T1"/>
                </a:cxn>
                <a:cxn ang="T11">
                  <a:pos x="T2" y="T3"/>
                </a:cxn>
                <a:cxn ang="T12">
                  <a:pos x="T4" y="T5"/>
                </a:cxn>
                <a:cxn ang="T13">
                  <a:pos x="T6" y="T7"/>
                </a:cxn>
                <a:cxn ang="T14">
                  <a:pos x="T8" y="T9"/>
                </a:cxn>
              </a:cxnLst>
              <a:rect l="T15" t="T16" r="T17" b="T18"/>
              <a:pathLst>
                <a:path w="124" h="28">
                  <a:moveTo>
                    <a:pt x="14" y="0"/>
                  </a:moveTo>
                  <a:lnTo>
                    <a:pt x="0" y="28"/>
                  </a:lnTo>
                  <a:lnTo>
                    <a:pt x="124" y="28"/>
                  </a:lnTo>
                  <a:lnTo>
                    <a:pt x="124" y="0"/>
                  </a:lnTo>
                  <a:lnTo>
                    <a:pt x="14" y="0"/>
                  </a:lnTo>
                  <a:close/>
                </a:path>
              </a:pathLst>
            </a:custGeom>
            <a:noFill/>
            <a:ln w="31750">
              <a:solidFill>
                <a:srgbClr val="D9AA7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79" name="Line 339">
              <a:extLst>
                <a:ext uri="{FF2B5EF4-FFF2-40B4-BE49-F238E27FC236}">
                  <a16:creationId xmlns:a16="http://schemas.microsoft.com/office/drawing/2014/main" id="{68389047-C2B5-5244-911F-C4BD11B42837}"/>
                </a:ext>
              </a:extLst>
            </p:cNvPr>
            <p:cNvSpPr>
              <a:spLocks noChangeShapeType="1"/>
            </p:cNvSpPr>
            <p:nvPr/>
          </p:nvSpPr>
          <p:spPr bwMode="auto">
            <a:xfrm>
              <a:off x="1919" y="1202"/>
              <a:ext cx="1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80" name="Line 340">
              <a:extLst>
                <a:ext uri="{FF2B5EF4-FFF2-40B4-BE49-F238E27FC236}">
                  <a16:creationId xmlns:a16="http://schemas.microsoft.com/office/drawing/2014/main" id="{5E5904C7-E1E4-A545-9B7D-D415C90CA999}"/>
                </a:ext>
              </a:extLst>
            </p:cNvPr>
            <p:cNvSpPr>
              <a:spLocks noChangeShapeType="1"/>
            </p:cNvSpPr>
            <p:nvPr/>
          </p:nvSpPr>
          <p:spPr bwMode="auto">
            <a:xfrm>
              <a:off x="1932" y="1188"/>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81" name="Line 341">
              <a:extLst>
                <a:ext uri="{FF2B5EF4-FFF2-40B4-BE49-F238E27FC236}">
                  <a16:creationId xmlns:a16="http://schemas.microsoft.com/office/drawing/2014/main" id="{9922A8D5-5694-444A-A273-A431828C8E10}"/>
                </a:ext>
              </a:extLst>
            </p:cNvPr>
            <p:cNvSpPr>
              <a:spLocks noChangeShapeType="1"/>
            </p:cNvSpPr>
            <p:nvPr/>
          </p:nvSpPr>
          <p:spPr bwMode="auto">
            <a:xfrm>
              <a:off x="1919" y="1202"/>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82" name="Line 342">
              <a:extLst>
                <a:ext uri="{FF2B5EF4-FFF2-40B4-BE49-F238E27FC236}">
                  <a16:creationId xmlns:a16="http://schemas.microsoft.com/office/drawing/2014/main" id="{3E89B355-1556-C94F-9494-43FE7C8B1530}"/>
                </a:ext>
              </a:extLst>
            </p:cNvPr>
            <p:cNvSpPr>
              <a:spLocks noChangeShapeType="1"/>
            </p:cNvSpPr>
            <p:nvPr/>
          </p:nvSpPr>
          <p:spPr bwMode="auto">
            <a:xfrm>
              <a:off x="1946" y="1202"/>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83" name="Freeform 343">
              <a:extLst>
                <a:ext uri="{FF2B5EF4-FFF2-40B4-BE49-F238E27FC236}">
                  <a16:creationId xmlns:a16="http://schemas.microsoft.com/office/drawing/2014/main" id="{6AD8E586-0B40-4A4C-8691-6141C14F4E5B}"/>
                </a:ext>
              </a:extLst>
            </p:cNvPr>
            <p:cNvSpPr>
              <a:spLocks/>
            </p:cNvSpPr>
            <p:nvPr/>
          </p:nvSpPr>
          <p:spPr bwMode="auto">
            <a:xfrm>
              <a:off x="1988" y="1202"/>
              <a:ext cx="41" cy="1"/>
            </a:xfrm>
            <a:custGeom>
              <a:avLst/>
              <a:gdLst>
                <a:gd name="T0" fmla="*/ 0 w 41"/>
                <a:gd name="T1" fmla="*/ 0 h 1"/>
                <a:gd name="T2" fmla="*/ 27 w 41"/>
                <a:gd name="T3" fmla="*/ 0 h 1"/>
                <a:gd name="T4" fmla="*/ 41 w 41"/>
                <a:gd name="T5" fmla="*/ 0 h 1"/>
                <a:gd name="T6" fmla="*/ 0 60000 65536"/>
                <a:gd name="T7" fmla="*/ 0 60000 65536"/>
                <a:gd name="T8" fmla="*/ 0 60000 65536"/>
                <a:gd name="T9" fmla="*/ 0 w 41"/>
                <a:gd name="T10" fmla="*/ 0 h 1"/>
                <a:gd name="T11" fmla="*/ 41 w 41"/>
                <a:gd name="T12" fmla="*/ 1 h 1"/>
              </a:gdLst>
              <a:ahLst/>
              <a:cxnLst>
                <a:cxn ang="T6">
                  <a:pos x="T0" y="T1"/>
                </a:cxn>
                <a:cxn ang="T7">
                  <a:pos x="T2" y="T3"/>
                </a:cxn>
                <a:cxn ang="T8">
                  <a:pos x="T4" y="T5"/>
                </a:cxn>
              </a:cxnLst>
              <a:rect l="T9" t="T10" r="T11" b="T12"/>
              <a:pathLst>
                <a:path w="41" h="1">
                  <a:moveTo>
                    <a:pt x="0" y="0"/>
                  </a:moveTo>
                  <a:lnTo>
                    <a:pt x="27" y="0"/>
                  </a:lnTo>
                  <a:lnTo>
                    <a:pt x="41" y="0"/>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84" name="Rectangle 344">
              <a:extLst>
                <a:ext uri="{FF2B5EF4-FFF2-40B4-BE49-F238E27FC236}">
                  <a16:creationId xmlns:a16="http://schemas.microsoft.com/office/drawing/2014/main" id="{EFDAF50B-2EFD-F041-8125-16BA2F359749}"/>
                </a:ext>
              </a:extLst>
            </p:cNvPr>
            <p:cNvSpPr>
              <a:spLocks noChangeArrowheads="1"/>
            </p:cNvSpPr>
            <p:nvPr/>
          </p:nvSpPr>
          <p:spPr bwMode="auto">
            <a:xfrm>
              <a:off x="1960" y="1092"/>
              <a:ext cx="28"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85" name="Rectangle 345">
              <a:extLst>
                <a:ext uri="{FF2B5EF4-FFF2-40B4-BE49-F238E27FC236}">
                  <a16:creationId xmlns:a16="http://schemas.microsoft.com/office/drawing/2014/main" id="{2D1D4E35-DA2D-504D-AFD1-B83283B3D80B}"/>
                </a:ext>
              </a:extLst>
            </p:cNvPr>
            <p:cNvSpPr>
              <a:spLocks noChangeArrowheads="1"/>
            </p:cNvSpPr>
            <p:nvPr/>
          </p:nvSpPr>
          <p:spPr bwMode="auto">
            <a:xfrm>
              <a:off x="1960" y="1092"/>
              <a:ext cx="41"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86" name="Freeform 346">
              <a:extLst>
                <a:ext uri="{FF2B5EF4-FFF2-40B4-BE49-F238E27FC236}">
                  <a16:creationId xmlns:a16="http://schemas.microsoft.com/office/drawing/2014/main" id="{7F039BFE-08FF-0442-A499-F2606DDBD84B}"/>
                </a:ext>
              </a:extLst>
            </p:cNvPr>
            <p:cNvSpPr>
              <a:spLocks/>
            </p:cNvSpPr>
            <p:nvPr/>
          </p:nvSpPr>
          <p:spPr bwMode="auto">
            <a:xfrm>
              <a:off x="1629" y="2168"/>
              <a:ext cx="41" cy="55"/>
            </a:xfrm>
            <a:custGeom>
              <a:avLst/>
              <a:gdLst>
                <a:gd name="T0" fmla="*/ 0 w 41"/>
                <a:gd name="T1" fmla="*/ 0 h 55"/>
                <a:gd name="T2" fmla="*/ 41 w 41"/>
                <a:gd name="T3" fmla="*/ 14 h 55"/>
                <a:gd name="T4" fmla="*/ 41 w 41"/>
                <a:gd name="T5" fmla="*/ 55 h 55"/>
                <a:gd name="T6" fmla="*/ 0 60000 65536"/>
                <a:gd name="T7" fmla="*/ 0 60000 65536"/>
                <a:gd name="T8" fmla="*/ 0 60000 65536"/>
                <a:gd name="T9" fmla="*/ 0 w 41"/>
                <a:gd name="T10" fmla="*/ 0 h 55"/>
                <a:gd name="T11" fmla="*/ 41 w 41"/>
                <a:gd name="T12" fmla="*/ 55 h 55"/>
              </a:gdLst>
              <a:ahLst/>
              <a:cxnLst>
                <a:cxn ang="T6">
                  <a:pos x="T0" y="T1"/>
                </a:cxn>
                <a:cxn ang="T7">
                  <a:pos x="T2" y="T3"/>
                </a:cxn>
                <a:cxn ang="T8">
                  <a:pos x="T4" y="T5"/>
                </a:cxn>
              </a:cxnLst>
              <a:rect l="T9" t="T10" r="T11" b="T12"/>
              <a:pathLst>
                <a:path w="41" h="55">
                  <a:moveTo>
                    <a:pt x="0" y="0"/>
                  </a:moveTo>
                  <a:lnTo>
                    <a:pt x="41" y="14"/>
                  </a:lnTo>
                  <a:lnTo>
                    <a:pt x="41" y="55"/>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87" name="AutoShape 347">
              <a:extLst>
                <a:ext uri="{FF2B5EF4-FFF2-40B4-BE49-F238E27FC236}">
                  <a16:creationId xmlns:a16="http://schemas.microsoft.com/office/drawing/2014/main" id="{F35F50E7-1CCD-1644-884C-576589195CAD}"/>
                </a:ext>
              </a:extLst>
            </p:cNvPr>
            <p:cNvSpPr>
              <a:spLocks noChangeArrowheads="1"/>
            </p:cNvSpPr>
            <p:nvPr/>
          </p:nvSpPr>
          <p:spPr bwMode="auto">
            <a:xfrm>
              <a:off x="1518" y="2071"/>
              <a:ext cx="125" cy="83"/>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88" name="AutoShape 348">
              <a:extLst>
                <a:ext uri="{FF2B5EF4-FFF2-40B4-BE49-F238E27FC236}">
                  <a16:creationId xmlns:a16="http://schemas.microsoft.com/office/drawing/2014/main" id="{09E11CEE-5261-DB40-8552-0104236D1960}"/>
                </a:ext>
              </a:extLst>
            </p:cNvPr>
            <p:cNvSpPr>
              <a:spLocks noChangeArrowheads="1"/>
            </p:cNvSpPr>
            <p:nvPr/>
          </p:nvSpPr>
          <p:spPr bwMode="auto">
            <a:xfrm>
              <a:off x="1505" y="2058"/>
              <a:ext cx="151" cy="110"/>
            </a:xfrm>
            <a:prstGeom prst="roundRect">
              <a:avLst>
                <a:gd name="adj" fmla="val 40454"/>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89" name="Rectangle 349">
              <a:extLst>
                <a:ext uri="{FF2B5EF4-FFF2-40B4-BE49-F238E27FC236}">
                  <a16:creationId xmlns:a16="http://schemas.microsoft.com/office/drawing/2014/main" id="{F74FB3B9-AB89-2D4C-A840-412D4FA10281}"/>
                </a:ext>
              </a:extLst>
            </p:cNvPr>
            <p:cNvSpPr>
              <a:spLocks noChangeArrowheads="1"/>
            </p:cNvSpPr>
            <p:nvPr/>
          </p:nvSpPr>
          <p:spPr bwMode="auto">
            <a:xfrm>
              <a:off x="1546" y="2099"/>
              <a:ext cx="83"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90" name="Rectangle 350">
              <a:extLst>
                <a:ext uri="{FF2B5EF4-FFF2-40B4-BE49-F238E27FC236}">
                  <a16:creationId xmlns:a16="http://schemas.microsoft.com/office/drawing/2014/main" id="{11E1365A-500B-E14B-AF86-DB20C2F22898}"/>
                </a:ext>
              </a:extLst>
            </p:cNvPr>
            <p:cNvSpPr>
              <a:spLocks noChangeArrowheads="1"/>
            </p:cNvSpPr>
            <p:nvPr/>
          </p:nvSpPr>
          <p:spPr bwMode="auto">
            <a:xfrm>
              <a:off x="1546" y="2099"/>
              <a:ext cx="97" cy="55"/>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91" name="Freeform 351">
              <a:extLst>
                <a:ext uri="{FF2B5EF4-FFF2-40B4-BE49-F238E27FC236}">
                  <a16:creationId xmlns:a16="http://schemas.microsoft.com/office/drawing/2014/main" id="{E1E4712F-C015-AA42-A6B8-E7F0868FB444}"/>
                </a:ext>
              </a:extLst>
            </p:cNvPr>
            <p:cNvSpPr>
              <a:spLocks/>
            </p:cNvSpPr>
            <p:nvPr/>
          </p:nvSpPr>
          <p:spPr bwMode="auto">
            <a:xfrm>
              <a:off x="1656" y="2223"/>
              <a:ext cx="28" cy="28"/>
            </a:xfrm>
            <a:custGeom>
              <a:avLst/>
              <a:gdLst>
                <a:gd name="T0" fmla="*/ 14 w 28"/>
                <a:gd name="T1" fmla="*/ 0 h 28"/>
                <a:gd name="T2" fmla="*/ 14 w 28"/>
                <a:gd name="T3" fmla="*/ 0 h 28"/>
                <a:gd name="T4" fmla="*/ 28 w 28"/>
                <a:gd name="T5" fmla="*/ 0 h 28"/>
                <a:gd name="T6" fmla="*/ 28 w 28"/>
                <a:gd name="T7" fmla="*/ 14 h 28"/>
                <a:gd name="T8" fmla="*/ 14 w 28"/>
                <a:gd name="T9" fmla="*/ 28 h 28"/>
                <a:gd name="T10" fmla="*/ 14 w 28"/>
                <a:gd name="T11" fmla="*/ 28 h 28"/>
                <a:gd name="T12" fmla="*/ 0 w 28"/>
                <a:gd name="T13" fmla="*/ 14 h 28"/>
                <a:gd name="T14" fmla="*/ 0 w 28"/>
                <a:gd name="T15" fmla="*/ 0 h 28"/>
                <a:gd name="T16" fmla="*/ 0 w 28"/>
                <a:gd name="T17" fmla="*/ 0 h 28"/>
                <a:gd name="T18" fmla="*/ 14 w 28"/>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8"/>
                <a:gd name="T32" fmla="*/ 28 w 28"/>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8">
                  <a:moveTo>
                    <a:pt x="14" y="0"/>
                  </a:moveTo>
                  <a:lnTo>
                    <a:pt x="14" y="0"/>
                  </a:lnTo>
                  <a:lnTo>
                    <a:pt x="28" y="0"/>
                  </a:lnTo>
                  <a:lnTo>
                    <a:pt x="28" y="14"/>
                  </a:lnTo>
                  <a:lnTo>
                    <a:pt x="14" y="28"/>
                  </a:lnTo>
                  <a:lnTo>
                    <a:pt x="0" y="14"/>
                  </a:lnTo>
                  <a:lnTo>
                    <a:pt x="0" y="0"/>
                  </a:lnTo>
                  <a:lnTo>
                    <a:pt x="14" y="0"/>
                  </a:lnTo>
                  <a:close/>
                </a:path>
              </a:pathLst>
            </a:custGeom>
            <a:solidFill>
              <a:srgbClr val="CF924C"/>
            </a:solidFill>
            <a:ln w="31750">
              <a:solidFill>
                <a:srgbClr val="CF924C"/>
              </a:solidFill>
              <a:round/>
              <a:headEnd/>
              <a:tailEnd/>
            </a:ln>
          </p:spPr>
          <p:txBody>
            <a:bodyPr/>
            <a:lstStyle/>
            <a:p>
              <a:endParaRPr lang="zh-CN" altLang="en-US"/>
            </a:p>
          </p:txBody>
        </p:sp>
        <p:pic>
          <p:nvPicPr>
            <p:cNvPr id="35992" name="Picture 352">
              <a:extLst>
                <a:ext uri="{FF2B5EF4-FFF2-40B4-BE49-F238E27FC236}">
                  <a16:creationId xmlns:a16="http://schemas.microsoft.com/office/drawing/2014/main" id="{5839A101-1463-B14F-B126-68DB34BD03E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46" y="2099"/>
              <a:ext cx="69"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93" name="Line 353">
              <a:extLst>
                <a:ext uri="{FF2B5EF4-FFF2-40B4-BE49-F238E27FC236}">
                  <a16:creationId xmlns:a16="http://schemas.microsoft.com/office/drawing/2014/main" id="{695F25B8-5F3B-D742-9A1F-D8BA0F42745C}"/>
                </a:ext>
              </a:extLst>
            </p:cNvPr>
            <p:cNvSpPr>
              <a:spLocks noChangeShapeType="1"/>
            </p:cNvSpPr>
            <p:nvPr/>
          </p:nvSpPr>
          <p:spPr bwMode="auto">
            <a:xfrm>
              <a:off x="1656" y="2223"/>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94" name="Line 354">
              <a:extLst>
                <a:ext uri="{FF2B5EF4-FFF2-40B4-BE49-F238E27FC236}">
                  <a16:creationId xmlns:a16="http://schemas.microsoft.com/office/drawing/2014/main" id="{C61B58F6-1953-8A4F-8C64-776D2C525535}"/>
                </a:ext>
              </a:extLst>
            </p:cNvPr>
            <p:cNvSpPr>
              <a:spLocks noChangeShapeType="1"/>
            </p:cNvSpPr>
            <p:nvPr/>
          </p:nvSpPr>
          <p:spPr bwMode="auto">
            <a:xfrm>
              <a:off x="1670" y="2223"/>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95" name="Line 355">
              <a:extLst>
                <a:ext uri="{FF2B5EF4-FFF2-40B4-BE49-F238E27FC236}">
                  <a16:creationId xmlns:a16="http://schemas.microsoft.com/office/drawing/2014/main" id="{042A8BD3-332B-3149-B386-5751A817D810}"/>
                </a:ext>
              </a:extLst>
            </p:cNvPr>
            <p:cNvSpPr>
              <a:spLocks noChangeShapeType="1"/>
            </p:cNvSpPr>
            <p:nvPr/>
          </p:nvSpPr>
          <p:spPr bwMode="auto">
            <a:xfrm>
              <a:off x="1670" y="2223"/>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96" name="Rectangle 356">
              <a:extLst>
                <a:ext uri="{FF2B5EF4-FFF2-40B4-BE49-F238E27FC236}">
                  <a16:creationId xmlns:a16="http://schemas.microsoft.com/office/drawing/2014/main" id="{B919B6D8-B617-F740-812C-3E7AB3C51EA4}"/>
                </a:ext>
              </a:extLst>
            </p:cNvPr>
            <p:cNvSpPr>
              <a:spLocks noChangeArrowheads="1"/>
            </p:cNvSpPr>
            <p:nvPr/>
          </p:nvSpPr>
          <p:spPr bwMode="auto">
            <a:xfrm>
              <a:off x="1532" y="2154"/>
              <a:ext cx="97" cy="14"/>
            </a:xfrm>
            <a:prstGeom prst="rect">
              <a:avLst/>
            </a:prstGeom>
            <a:solidFill>
              <a:srgbClr val="CF924C"/>
            </a:solidFill>
            <a:ln w="31750">
              <a:solidFill>
                <a:srgbClr val="CF924C"/>
              </a:solidFill>
              <a:miter lim="800000"/>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5997" name="Freeform 357">
              <a:extLst>
                <a:ext uri="{FF2B5EF4-FFF2-40B4-BE49-F238E27FC236}">
                  <a16:creationId xmlns:a16="http://schemas.microsoft.com/office/drawing/2014/main" id="{2B135C5E-6D4B-634D-9F5E-9CC166ED1C97}"/>
                </a:ext>
              </a:extLst>
            </p:cNvPr>
            <p:cNvSpPr>
              <a:spLocks/>
            </p:cNvSpPr>
            <p:nvPr/>
          </p:nvSpPr>
          <p:spPr bwMode="auto">
            <a:xfrm>
              <a:off x="1518" y="2182"/>
              <a:ext cx="125" cy="14"/>
            </a:xfrm>
            <a:custGeom>
              <a:avLst/>
              <a:gdLst>
                <a:gd name="T0" fmla="*/ 14 w 125"/>
                <a:gd name="T1" fmla="*/ 0 h 14"/>
                <a:gd name="T2" fmla="*/ 0 w 125"/>
                <a:gd name="T3" fmla="*/ 14 h 14"/>
                <a:gd name="T4" fmla="*/ 125 w 125"/>
                <a:gd name="T5" fmla="*/ 14 h 14"/>
                <a:gd name="T6" fmla="*/ 125 w 125"/>
                <a:gd name="T7" fmla="*/ 0 h 14"/>
                <a:gd name="T8" fmla="*/ 14 w 125"/>
                <a:gd name="T9" fmla="*/ 0 h 14"/>
                <a:gd name="T10" fmla="*/ 0 60000 65536"/>
                <a:gd name="T11" fmla="*/ 0 60000 65536"/>
                <a:gd name="T12" fmla="*/ 0 60000 65536"/>
                <a:gd name="T13" fmla="*/ 0 60000 65536"/>
                <a:gd name="T14" fmla="*/ 0 60000 65536"/>
                <a:gd name="T15" fmla="*/ 0 w 125"/>
                <a:gd name="T16" fmla="*/ 0 h 14"/>
                <a:gd name="T17" fmla="*/ 125 w 125"/>
                <a:gd name="T18" fmla="*/ 14 h 14"/>
              </a:gdLst>
              <a:ahLst/>
              <a:cxnLst>
                <a:cxn ang="T10">
                  <a:pos x="T0" y="T1"/>
                </a:cxn>
                <a:cxn ang="T11">
                  <a:pos x="T2" y="T3"/>
                </a:cxn>
                <a:cxn ang="T12">
                  <a:pos x="T4" y="T5"/>
                </a:cxn>
                <a:cxn ang="T13">
                  <a:pos x="T6" y="T7"/>
                </a:cxn>
                <a:cxn ang="T14">
                  <a:pos x="T8" y="T9"/>
                </a:cxn>
              </a:cxnLst>
              <a:rect l="T15" t="T16" r="T17" b="T18"/>
              <a:pathLst>
                <a:path w="125" h="14">
                  <a:moveTo>
                    <a:pt x="14" y="0"/>
                  </a:moveTo>
                  <a:lnTo>
                    <a:pt x="0" y="14"/>
                  </a:lnTo>
                  <a:lnTo>
                    <a:pt x="125" y="14"/>
                  </a:lnTo>
                  <a:lnTo>
                    <a:pt x="125" y="0"/>
                  </a:lnTo>
                  <a:lnTo>
                    <a:pt x="14" y="0"/>
                  </a:lnTo>
                  <a:close/>
                </a:path>
              </a:pathLst>
            </a:custGeom>
            <a:noFill/>
            <a:ln w="31750">
              <a:solidFill>
                <a:srgbClr val="D9AA7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98" name="Line 358">
              <a:extLst>
                <a:ext uri="{FF2B5EF4-FFF2-40B4-BE49-F238E27FC236}">
                  <a16:creationId xmlns:a16="http://schemas.microsoft.com/office/drawing/2014/main" id="{D37BE11C-CCBE-1749-9B42-4CA5E0A5D59C}"/>
                </a:ext>
              </a:extLst>
            </p:cNvPr>
            <p:cNvSpPr>
              <a:spLocks noChangeShapeType="1"/>
            </p:cNvSpPr>
            <p:nvPr/>
          </p:nvSpPr>
          <p:spPr bwMode="auto">
            <a:xfrm>
              <a:off x="1532" y="2196"/>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99" name="Line 359">
              <a:extLst>
                <a:ext uri="{FF2B5EF4-FFF2-40B4-BE49-F238E27FC236}">
                  <a16:creationId xmlns:a16="http://schemas.microsoft.com/office/drawing/2014/main" id="{ED107BE5-5CA0-ED4D-B4DE-89836459B6F4}"/>
                </a:ext>
              </a:extLst>
            </p:cNvPr>
            <p:cNvSpPr>
              <a:spLocks noChangeShapeType="1"/>
            </p:cNvSpPr>
            <p:nvPr/>
          </p:nvSpPr>
          <p:spPr bwMode="auto">
            <a:xfrm>
              <a:off x="1546" y="2182"/>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00" name="Line 360">
              <a:extLst>
                <a:ext uri="{FF2B5EF4-FFF2-40B4-BE49-F238E27FC236}">
                  <a16:creationId xmlns:a16="http://schemas.microsoft.com/office/drawing/2014/main" id="{4A1240FD-2EBA-B145-83FB-BD6FBA5984DD}"/>
                </a:ext>
              </a:extLst>
            </p:cNvPr>
            <p:cNvSpPr>
              <a:spLocks noChangeShapeType="1"/>
            </p:cNvSpPr>
            <p:nvPr/>
          </p:nvSpPr>
          <p:spPr bwMode="auto">
            <a:xfrm>
              <a:off x="1532" y="2182"/>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01" name="Line 361">
              <a:extLst>
                <a:ext uri="{FF2B5EF4-FFF2-40B4-BE49-F238E27FC236}">
                  <a16:creationId xmlns:a16="http://schemas.microsoft.com/office/drawing/2014/main" id="{25E1843E-54B5-2B47-B08E-1E719484B1C0}"/>
                </a:ext>
              </a:extLst>
            </p:cNvPr>
            <p:cNvSpPr>
              <a:spLocks noChangeShapeType="1"/>
            </p:cNvSpPr>
            <p:nvPr/>
          </p:nvSpPr>
          <p:spPr bwMode="auto">
            <a:xfrm>
              <a:off x="1560" y="2196"/>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02" name="Line 362">
              <a:extLst>
                <a:ext uri="{FF2B5EF4-FFF2-40B4-BE49-F238E27FC236}">
                  <a16:creationId xmlns:a16="http://schemas.microsoft.com/office/drawing/2014/main" id="{523EA5A7-6EDB-6744-81C2-8E30B0B26672}"/>
                </a:ext>
              </a:extLst>
            </p:cNvPr>
            <p:cNvSpPr>
              <a:spLocks noChangeShapeType="1"/>
            </p:cNvSpPr>
            <p:nvPr/>
          </p:nvSpPr>
          <p:spPr bwMode="auto">
            <a:xfrm>
              <a:off x="1601" y="2182"/>
              <a:ext cx="28"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03" name="Line 363">
              <a:extLst>
                <a:ext uri="{FF2B5EF4-FFF2-40B4-BE49-F238E27FC236}">
                  <a16:creationId xmlns:a16="http://schemas.microsoft.com/office/drawing/2014/main" id="{B98921BC-71BE-1342-A534-7EECD23A8E57}"/>
                </a:ext>
              </a:extLst>
            </p:cNvPr>
            <p:cNvSpPr>
              <a:spLocks noChangeShapeType="1"/>
            </p:cNvSpPr>
            <p:nvPr/>
          </p:nvSpPr>
          <p:spPr bwMode="auto">
            <a:xfrm>
              <a:off x="1629" y="2196"/>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04" name="Rectangle 364">
              <a:extLst>
                <a:ext uri="{FF2B5EF4-FFF2-40B4-BE49-F238E27FC236}">
                  <a16:creationId xmlns:a16="http://schemas.microsoft.com/office/drawing/2014/main" id="{30EC20F9-DF58-144F-A469-7A22F439A296}"/>
                </a:ext>
              </a:extLst>
            </p:cNvPr>
            <p:cNvSpPr>
              <a:spLocks noChangeArrowheads="1"/>
            </p:cNvSpPr>
            <p:nvPr/>
          </p:nvSpPr>
          <p:spPr bwMode="auto">
            <a:xfrm>
              <a:off x="1574" y="2085"/>
              <a:ext cx="27"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05" name="Rectangle 365">
              <a:extLst>
                <a:ext uri="{FF2B5EF4-FFF2-40B4-BE49-F238E27FC236}">
                  <a16:creationId xmlns:a16="http://schemas.microsoft.com/office/drawing/2014/main" id="{BD74A8B3-DA55-1C4F-A5B3-8941C874A15B}"/>
                </a:ext>
              </a:extLst>
            </p:cNvPr>
            <p:cNvSpPr>
              <a:spLocks noChangeArrowheads="1"/>
            </p:cNvSpPr>
            <p:nvPr/>
          </p:nvSpPr>
          <p:spPr bwMode="auto">
            <a:xfrm>
              <a:off x="1574" y="2085"/>
              <a:ext cx="41" cy="4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06" name="Freeform 366">
              <a:extLst>
                <a:ext uri="{FF2B5EF4-FFF2-40B4-BE49-F238E27FC236}">
                  <a16:creationId xmlns:a16="http://schemas.microsoft.com/office/drawing/2014/main" id="{ADE6393D-A9D9-0542-9AFE-04819F0C1213}"/>
                </a:ext>
              </a:extLst>
            </p:cNvPr>
            <p:cNvSpPr>
              <a:spLocks/>
            </p:cNvSpPr>
            <p:nvPr/>
          </p:nvSpPr>
          <p:spPr bwMode="auto">
            <a:xfrm>
              <a:off x="1808" y="2168"/>
              <a:ext cx="42" cy="55"/>
            </a:xfrm>
            <a:custGeom>
              <a:avLst/>
              <a:gdLst>
                <a:gd name="T0" fmla="*/ 0 w 42"/>
                <a:gd name="T1" fmla="*/ 0 h 55"/>
                <a:gd name="T2" fmla="*/ 42 w 42"/>
                <a:gd name="T3" fmla="*/ 14 h 55"/>
                <a:gd name="T4" fmla="*/ 42 w 42"/>
                <a:gd name="T5" fmla="*/ 55 h 55"/>
                <a:gd name="T6" fmla="*/ 0 60000 65536"/>
                <a:gd name="T7" fmla="*/ 0 60000 65536"/>
                <a:gd name="T8" fmla="*/ 0 60000 65536"/>
                <a:gd name="T9" fmla="*/ 0 w 42"/>
                <a:gd name="T10" fmla="*/ 0 h 55"/>
                <a:gd name="T11" fmla="*/ 42 w 42"/>
                <a:gd name="T12" fmla="*/ 55 h 55"/>
              </a:gdLst>
              <a:ahLst/>
              <a:cxnLst>
                <a:cxn ang="T6">
                  <a:pos x="T0" y="T1"/>
                </a:cxn>
                <a:cxn ang="T7">
                  <a:pos x="T2" y="T3"/>
                </a:cxn>
                <a:cxn ang="T8">
                  <a:pos x="T4" y="T5"/>
                </a:cxn>
              </a:cxnLst>
              <a:rect l="T9" t="T10" r="T11" b="T12"/>
              <a:pathLst>
                <a:path w="42" h="55">
                  <a:moveTo>
                    <a:pt x="0" y="0"/>
                  </a:moveTo>
                  <a:lnTo>
                    <a:pt x="42" y="14"/>
                  </a:lnTo>
                  <a:lnTo>
                    <a:pt x="42" y="55"/>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007" name="AutoShape 367">
              <a:extLst>
                <a:ext uri="{FF2B5EF4-FFF2-40B4-BE49-F238E27FC236}">
                  <a16:creationId xmlns:a16="http://schemas.microsoft.com/office/drawing/2014/main" id="{07314DAC-2B3A-4F4F-9B29-67F6A1406C9C}"/>
                </a:ext>
              </a:extLst>
            </p:cNvPr>
            <p:cNvSpPr>
              <a:spLocks noChangeArrowheads="1"/>
            </p:cNvSpPr>
            <p:nvPr/>
          </p:nvSpPr>
          <p:spPr bwMode="auto">
            <a:xfrm>
              <a:off x="1698" y="2071"/>
              <a:ext cx="124" cy="83"/>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08" name="AutoShape 368">
              <a:extLst>
                <a:ext uri="{FF2B5EF4-FFF2-40B4-BE49-F238E27FC236}">
                  <a16:creationId xmlns:a16="http://schemas.microsoft.com/office/drawing/2014/main" id="{B729C5AC-237E-5A43-A017-4EA8CF89388A}"/>
                </a:ext>
              </a:extLst>
            </p:cNvPr>
            <p:cNvSpPr>
              <a:spLocks noChangeArrowheads="1"/>
            </p:cNvSpPr>
            <p:nvPr/>
          </p:nvSpPr>
          <p:spPr bwMode="auto">
            <a:xfrm>
              <a:off x="1684" y="2058"/>
              <a:ext cx="152" cy="110"/>
            </a:xfrm>
            <a:prstGeom prst="roundRect">
              <a:avLst>
                <a:gd name="adj" fmla="val 40454"/>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09" name="Rectangle 369">
              <a:extLst>
                <a:ext uri="{FF2B5EF4-FFF2-40B4-BE49-F238E27FC236}">
                  <a16:creationId xmlns:a16="http://schemas.microsoft.com/office/drawing/2014/main" id="{4645E723-A9FD-1140-8C35-E2A295AD9002}"/>
                </a:ext>
              </a:extLst>
            </p:cNvPr>
            <p:cNvSpPr>
              <a:spLocks noChangeArrowheads="1"/>
            </p:cNvSpPr>
            <p:nvPr/>
          </p:nvSpPr>
          <p:spPr bwMode="auto">
            <a:xfrm>
              <a:off x="1725" y="2099"/>
              <a:ext cx="83"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10" name="Rectangle 370">
              <a:extLst>
                <a:ext uri="{FF2B5EF4-FFF2-40B4-BE49-F238E27FC236}">
                  <a16:creationId xmlns:a16="http://schemas.microsoft.com/office/drawing/2014/main" id="{A1CD9C4D-E2D4-FE40-8EF3-5A933D37F680}"/>
                </a:ext>
              </a:extLst>
            </p:cNvPr>
            <p:cNvSpPr>
              <a:spLocks noChangeArrowheads="1"/>
            </p:cNvSpPr>
            <p:nvPr/>
          </p:nvSpPr>
          <p:spPr bwMode="auto">
            <a:xfrm>
              <a:off x="1725" y="2099"/>
              <a:ext cx="97" cy="55"/>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11" name="Freeform 371">
              <a:extLst>
                <a:ext uri="{FF2B5EF4-FFF2-40B4-BE49-F238E27FC236}">
                  <a16:creationId xmlns:a16="http://schemas.microsoft.com/office/drawing/2014/main" id="{FD20B21D-AE59-D249-A305-21D7FD46C4B6}"/>
                </a:ext>
              </a:extLst>
            </p:cNvPr>
            <p:cNvSpPr>
              <a:spLocks/>
            </p:cNvSpPr>
            <p:nvPr/>
          </p:nvSpPr>
          <p:spPr bwMode="auto">
            <a:xfrm>
              <a:off x="1836" y="2223"/>
              <a:ext cx="27" cy="28"/>
            </a:xfrm>
            <a:custGeom>
              <a:avLst/>
              <a:gdLst>
                <a:gd name="T0" fmla="*/ 14 w 27"/>
                <a:gd name="T1" fmla="*/ 0 h 28"/>
                <a:gd name="T2" fmla="*/ 14 w 27"/>
                <a:gd name="T3" fmla="*/ 0 h 28"/>
                <a:gd name="T4" fmla="*/ 27 w 27"/>
                <a:gd name="T5" fmla="*/ 0 h 28"/>
                <a:gd name="T6" fmla="*/ 27 w 27"/>
                <a:gd name="T7" fmla="*/ 14 h 28"/>
                <a:gd name="T8" fmla="*/ 14 w 27"/>
                <a:gd name="T9" fmla="*/ 28 h 28"/>
                <a:gd name="T10" fmla="*/ 14 w 27"/>
                <a:gd name="T11" fmla="*/ 28 h 28"/>
                <a:gd name="T12" fmla="*/ 0 w 27"/>
                <a:gd name="T13" fmla="*/ 14 h 28"/>
                <a:gd name="T14" fmla="*/ 0 w 27"/>
                <a:gd name="T15" fmla="*/ 0 h 28"/>
                <a:gd name="T16" fmla="*/ 0 w 27"/>
                <a:gd name="T17" fmla="*/ 0 h 28"/>
                <a:gd name="T18" fmla="*/ 14 w 27"/>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8"/>
                <a:gd name="T32" fmla="*/ 27 w 27"/>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8">
                  <a:moveTo>
                    <a:pt x="14" y="0"/>
                  </a:moveTo>
                  <a:lnTo>
                    <a:pt x="14" y="0"/>
                  </a:lnTo>
                  <a:lnTo>
                    <a:pt x="27" y="0"/>
                  </a:lnTo>
                  <a:lnTo>
                    <a:pt x="27" y="14"/>
                  </a:lnTo>
                  <a:lnTo>
                    <a:pt x="14" y="28"/>
                  </a:lnTo>
                  <a:lnTo>
                    <a:pt x="0" y="14"/>
                  </a:lnTo>
                  <a:lnTo>
                    <a:pt x="0" y="0"/>
                  </a:lnTo>
                  <a:lnTo>
                    <a:pt x="14" y="0"/>
                  </a:lnTo>
                  <a:close/>
                </a:path>
              </a:pathLst>
            </a:custGeom>
            <a:solidFill>
              <a:srgbClr val="CF924C"/>
            </a:solidFill>
            <a:ln w="31750">
              <a:solidFill>
                <a:srgbClr val="CF924C"/>
              </a:solidFill>
              <a:round/>
              <a:headEnd/>
              <a:tailEnd/>
            </a:ln>
          </p:spPr>
          <p:txBody>
            <a:bodyPr/>
            <a:lstStyle/>
            <a:p>
              <a:endParaRPr lang="zh-CN" altLang="en-US"/>
            </a:p>
          </p:txBody>
        </p:sp>
        <p:pic>
          <p:nvPicPr>
            <p:cNvPr id="36012" name="Picture 372">
              <a:extLst>
                <a:ext uri="{FF2B5EF4-FFF2-40B4-BE49-F238E27FC236}">
                  <a16:creationId xmlns:a16="http://schemas.microsoft.com/office/drawing/2014/main" id="{B454776C-5319-214A-B2AE-3DF94C07CE4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25" y="2099"/>
              <a:ext cx="69"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013" name="Line 373">
              <a:extLst>
                <a:ext uri="{FF2B5EF4-FFF2-40B4-BE49-F238E27FC236}">
                  <a16:creationId xmlns:a16="http://schemas.microsoft.com/office/drawing/2014/main" id="{D270A0D7-28EE-F141-8FD4-62B549A19D8D}"/>
                </a:ext>
              </a:extLst>
            </p:cNvPr>
            <p:cNvSpPr>
              <a:spLocks noChangeShapeType="1"/>
            </p:cNvSpPr>
            <p:nvPr/>
          </p:nvSpPr>
          <p:spPr bwMode="auto">
            <a:xfrm>
              <a:off x="1836" y="2223"/>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14" name="Line 374">
              <a:extLst>
                <a:ext uri="{FF2B5EF4-FFF2-40B4-BE49-F238E27FC236}">
                  <a16:creationId xmlns:a16="http://schemas.microsoft.com/office/drawing/2014/main" id="{FAF3919E-4FF6-3C40-8590-FD8016BAEE24}"/>
                </a:ext>
              </a:extLst>
            </p:cNvPr>
            <p:cNvSpPr>
              <a:spLocks noChangeShapeType="1"/>
            </p:cNvSpPr>
            <p:nvPr/>
          </p:nvSpPr>
          <p:spPr bwMode="auto">
            <a:xfrm>
              <a:off x="1850" y="2223"/>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15" name="Line 375">
              <a:extLst>
                <a:ext uri="{FF2B5EF4-FFF2-40B4-BE49-F238E27FC236}">
                  <a16:creationId xmlns:a16="http://schemas.microsoft.com/office/drawing/2014/main" id="{CCAD1E25-A7FC-864F-AA76-95CFC00D5EC1}"/>
                </a:ext>
              </a:extLst>
            </p:cNvPr>
            <p:cNvSpPr>
              <a:spLocks noChangeShapeType="1"/>
            </p:cNvSpPr>
            <p:nvPr/>
          </p:nvSpPr>
          <p:spPr bwMode="auto">
            <a:xfrm>
              <a:off x="1850" y="2223"/>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16" name="Rectangle 376">
              <a:extLst>
                <a:ext uri="{FF2B5EF4-FFF2-40B4-BE49-F238E27FC236}">
                  <a16:creationId xmlns:a16="http://schemas.microsoft.com/office/drawing/2014/main" id="{955DE7E6-F263-0D40-A5B1-575A236B7B8F}"/>
                </a:ext>
              </a:extLst>
            </p:cNvPr>
            <p:cNvSpPr>
              <a:spLocks noChangeArrowheads="1"/>
            </p:cNvSpPr>
            <p:nvPr/>
          </p:nvSpPr>
          <p:spPr bwMode="auto">
            <a:xfrm>
              <a:off x="1712" y="2154"/>
              <a:ext cx="96" cy="14"/>
            </a:xfrm>
            <a:prstGeom prst="rect">
              <a:avLst/>
            </a:prstGeom>
            <a:solidFill>
              <a:srgbClr val="CF924C"/>
            </a:solidFill>
            <a:ln w="31750">
              <a:solidFill>
                <a:srgbClr val="CF924C"/>
              </a:solidFill>
              <a:miter lim="800000"/>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17" name="Freeform 377">
              <a:extLst>
                <a:ext uri="{FF2B5EF4-FFF2-40B4-BE49-F238E27FC236}">
                  <a16:creationId xmlns:a16="http://schemas.microsoft.com/office/drawing/2014/main" id="{F7595711-B277-F043-9AFD-5154B8563648}"/>
                </a:ext>
              </a:extLst>
            </p:cNvPr>
            <p:cNvSpPr>
              <a:spLocks/>
            </p:cNvSpPr>
            <p:nvPr/>
          </p:nvSpPr>
          <p:spPr bwMode="auto">
            <a:xfrm>
              <a:off x="1698" y="2182"/>
              <a:ext cx="124" cy="14"/>
            </a:xfrm>
            <a:custGeom>
              <a:avLst/>
              <a:gdLst>
                <a:gd name="T0" fmla="*/ 14 w 124"/>
                <a:gd name="T1" fmla="*/ 0 h 14"/>
                <a:gd name="T2" fmla="*/ 0 w 124"/>
                <a:gd name="T3" fmla="*/ 14 h 14"/>
                <a:gd name="T4" fmla="*/ 124 w 124"/>
                <a:gd name="T5" fmla="*/ 14 h 14"/>
                <a:gd name="T6" fmla="*/ 124 w 124"/>
                <a:gd name="T7" fmla="*/ 0 h 14"/>
                <a:gd name="T8" fmla="*/ 14 w 124"/>
                <a:gd name="T9" fmla="*/ 0 h 14"/>
                <a:gd name="T10" fmla="*/ 0 60000 65536"/>
                <a:gd name="T11" fmla="*/ 0 60000 65536"/>
                <a:gd name="T12" fmla="*/ 0 60000 65536"/>
                <a:gd name="T13" fmla="*/ 0 60000 65536"/>
                <a:gd name="T14" fmla="*/ 0 60000 65536"/>
                <a:gd name="T15" fmla="*/ 0 w 124"/>
                <a:gd name="T16" fmla="*/ 0 h 14"/>
                <a:gd name="T17" fmla="*/ 124 w 124"/>
                <a:gd name="T18" fmla="*/ 14 h 14"/>
              </a:gdLst>
              <a:ahLst/>
              <a:cxnLst>
                <a:cxn ang="T10">
                  <a:pos x="T0" y="T1"/>
                </a:cxn>
                <a:cxn ang="T11">
                  <a:pos x="T2" y="T3"/>
                </a:cxn>
                <a:cxn ang="T12">
                  <a:pos x="T4" y="T5"/>
                </a:cxn>
                <a:cxn ang="T13">
                  <a:pos x="T6" y="T7"/>
                </a:cxn>
                <a:cxn ang="T14">
                  <a:pos x="T8" y="T9"/>
                </a:cxn>
              </a:cxnLst>
              <a:rect l="T15" t="T16" r="T17" b="T18"/>
              <a:pathLst>
                <a:path w="124" h="14">
                  <a:moveTo>
                    <a:pt x="14" y="0"/>
                  </a:moveTo>
                  <a:lnTo>
                    <a:pt x="0" y="14"/>
                  </a:lnTo>
                  <a:lnTo>
                    <a:pt x="124" y="14"/>
                  </a:lnTo>
                  <a:lnTo>
                    <a:pt x="124" y="0"/>
                  </a:lnTo>
                  <a:lnTo>
                    <a:pt x="14" y="0"/>
                  </a:lnTo>
                  <a:close/>
                </a:path>
              </a:pathLst>
            </a:custGeom>
            <a:noFill/>
            <a:ln w="31750">
              <a:solidFill>
                <a:srgbClr val="D9AA7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018" name="Line 378">
              <a:extLst>
                <a:ext uri="{FF2B5EF4-FFF2-40B4-BE49-F238E27FC236}">
                  <a16:creationId xmlns:a16="http://schemas.microsoft.com/office/drawing/2014/main" id="{CB210C4A-9846-AC4B-A888-F1EAD6BDDFE5}"/>
                </a:ext>
              </a:extLst>
            </p:cNvPr>
            <p:cNvSpPr>
              <a:spLocks noChangeShapeType="1"/>
            </p:cNvSpPr>
            <p:nvPr/>
          </p:nvSpPr>
          <p:spPr bwMode="auto">
            <a:xfrm>
              <a:off x="1712" y="2196"/>
              <a:ext cx="1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19" name="Line 379">
              <a:extLst>
                <a:ext uri="{FF2B5EF4-FFF2-40B4-BE49-F238E27FC236}">
                  <a16:creationId xmlns:a16="http://schemas.microsoft.com/office/drawing/2014/main" id="{7AB28622-2154-CC44-99FD-966317107293}"/>
                </a:ext>
              </a:extLst>
            </p:cNvPr>
            <p:cNvSpPr>
              <a:spLocks noChangeShapeType="1"/>
            </p:cNvSpPr>
            <p:nvPr/>
          </p:nvSpPr>
          <p:spPr bwMode="auto">
            <a:xfrm>
              <a:off x="1725" y="2182"/>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20" name="Line 380">
              <a:extLst>
                <a:ext uri="{FF2B5EF4-FFF2-40B4-BE49-F238E27FC236}">
                  <a16:creationId xmlns:a16="http://schemas.microsoft.com/office/drawing/2014/main" id="{56E31F94-09C4-EA44-9113-38ACAC93592C}"/>
                </a:ext>
              </a:extLst>
            </p:cNvPr>
            <p:cNvSpPr>
              <a:spLocks noChangeShapeType="1"/>
            </p:cNvSpPr>
            <p:nvPr/>
          </p:nvSpPr>
          <p:spPr bwMode="auto">
            <a:xfrm>
              <a:off x="1712" y="2182"/>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21" name="Line 381">
              <a:extLst>
                <a:ext uri="{FF2B5EF4-FFF2-40B4-BE49-F238E27FC236}">
                  <a16:creationId xmlns:a16="http://schemas.microsoft.com/office/drawing/2014/main" id="{94D3393D-2C45-B642-B7F2-D5EA8F9ED45E}"/>
                </a:ext>
              </a:extLst>
            </p:cNvPr>
            <p:cNvSpPr>
              <a:spLocks noChangeShapeType="1"/>
            </p:cNvSpPr>
            <p:nvPr/>
          </p:nvSpPr>
          <p:spPr bwMode="auto">
            <a:xfrm>
              <a:off x="1739" y="2196"/>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22" name="Line 382">
              <a:extLst>
                <a:ext uri="{FF2B5EF4-FFF2-40B4-BE49-F238E27FC236}">
                  <a16:creationId xmlns:a16="http://schemas.microsoft.com/office/drawing/2014/main" id="{4DEB1410-C34C-E840-B8AD-4EED8BE5FA7B}"/>
                </a:ext>
              </a:extLst>
            </p:cNvPr>
            <p:cNvSpPr>
              <a:spLocks noChangeShapeType="1"/>
            </p:cNvSpPr>
            <p:nvPr/>
          </p:nvSpPr>
          <p:spPr bwMode="auto">
            <a:xfrm>
              <a:off x="1781" y="2182"/>
              <a:ext cx="27"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23" name="Line 383">
              <a:extLst>
                <a:ext uri="{FF2B5EF4-FFF2-40B4-BE49-F238E27FC236}">
                  <a16:creationId xmlns:a16="http://schemas.microsoft.com/office/drawing/2014/main" id="{912095C1-1050-0848-9BAD-4C41CA50CD59}"/>
                </a:ext>
              </a:extLst>
            </p:cNvPr>
            <p:cNvSpPr>
              <a:spLocks noChangeShapeType="1"/>
            </p:cNvSpPr>
            <p:nvPr/>
          </p:nvSpPr>
          <p:spPr bwMode="auto">
            <a:xfrm>
              <a:off x="1808" y="2196"/>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24" name="Rectangle 384">
              <a:extLst>
                <a:ext uri="{FF2B5EF4-FFF2-40B4-BE49-F238E27FC236}">
                  <a16:creationId xmlns:a16="http://schemas.microsoft.com/office/drawing/2014/main" id="{683257D9-08E0-CE4C-8942-B64016376FE0}"/>
                </a:ext>
              </a:extLst>
            </p:cNvPr>
            <p:cNvSpPr>
              <a:spLocks noChangeArrowheads="1"/>
            </p:cNvSpPr>
            <p:nvPr/>
          </p:nvSpPr>
          <p:spPr bwMode="auto">
            <a:xfrm>
              <a:off x="1753" y="2085"/>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25" name="Rectangle 385">
              <a:extLst>
                <a:ext uri="{FF2B5EF4-FFF2-40B4-BE49-F238E27FC236}">
                  <a16:creationId xmlns:a16="http://schemas.microsoft.com/office/drawing/2014/main" id="{2A9250E2-7E00-D843-A28F-2EBB7D1AC96F}"/>
                </a:ext>
              </a:extLst>
            </p:cNvPr>
            <p:cNvSpPr>
              <a:spLocks noChangeArrowheads="1"/>
            </p:cNvSpPr>
            <p:nvPr/>
          </p:nvSpPr>
          <p:spPr bwMode="auto">
            <a:xfrm>
              <a:off x="1753" y="2085"/>
              <a:ext cx="41" cy="4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26" name="Freeform 386">
              <a:extLst>
                <a:ext uri="{FF2B5EF4-FFF2-40B4-BE49-F238E27FC236}">
                  <a16:creationId xmlns:a16="http://schemas.microsoft.com/office/drawing/2014/main" id="{9E0AB860-8DB4-F04E-BA38-05BDDBCC3B33}"/>
                </a:ext>
              </a:extLst>
            </p:cNvPr>
            <p:cNvSpPr>
              <a:spLocks/>
            </p:cNvSpPr>
            <p:nvPr/>
          </p:nvSpPr>
          <p:spPr bwMode="auto">
            <a:xfrm>
              <a:off x="1988" y="2168"/>
              <a:ext cx="41" cy="55"/>
            </a:xfrm>
            <a:custGeom>
              <a:avLst/>
              <a:gdLst>
                <a:gd name="T0" fmla="*/ 0 w 41"/>
                <a:gd name="T1" fmla="*/ 0 h 55"/>
                <a:gd name="T2" fmla="*/ 41 w 41"/>
                <a:gd name="T3" fmla="*/ 14 h 55"/>
                <a:gd name="T4" fmla="*/ 41 w 41"/>
                <a:gd name="T5" fmla="*/ 55 h 55"/>
                <a:gd name="T6" fmla="*/ 0 60000 65536"/>
                <a:gd name="T7" fmla="*/ 0 60000 65536"/>
                <a:gd name="T8" fmla="*/ 0 60000 65536"/>
                <a:gd name="T9" fmla="*/ 0 w 41"/>
                <a:gd name="T10" fmla="*/ 0 h 55"/>
                <a:gd name="T11" fmla="*/ 41 w 41"/>
                <a:gd name="T12" fmla="*/ 55 h 55"/>
              </a:gdLst>
              <a:ahLst/>
              <a:cxnLst>
                <a:cxn ang="T6">
                  <a:pos x="T0" y="T1"/>
                </a:cxn>
                <a:cxn ang="T7">
                  <a:pos x="T2" y="T3"/>
                </a:cxn>
                <a:cxn ang="T8">
                  <a:pos x="T4" y="T5"/>
                </a:cxn>
              </a:cxnLst>
              <a:rect l="T9" t="T10" r="T11" b="T12"/>
              <a:pathLst>
                <a:path w="41" h="55">
                  <a:moveTo>
                    <a:pt x="0" y="0"/>
                  </a:moveTo>
                  <a:lnTo>
                    <a:pt x="41" y="14"/>
                  </a:lnTo>
                  <a:lnTo>
                    <a:pt x="41" y="55"/>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027" name="AutoShape 387">
              <a:extLst>
                <a:ext uri="{FF2B5EF4-FFF2-40B4-BE49-F238E27FC236}">
                  <a16:creationId xmlns:a16="http://schemas.microsoft.com/office/drawing/2014/main" id="{1982AC85-D641-0042-859A-E23037657381}"/>
                </a:ext>
              </a:extLst>
            </p:cNvPr>
            <p:cNvSpPr>
              <a:spLocks noChangeArrowheads="1"/>
            </p:cNvSpPr>
            <p:nvPr/>
          </p:nvSpPr>
          <p:spPr bwMode="auto">
            <a:xfrm>
              <a:off x="1877" y="2071"/>
              <a:ext cx="124" cy="83"/>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28" name="AutoShape 388">
              <a:extLst>
                <a:ext uri="{FF2B5EF4-FFF2-40B4-BE49-F238E27FC236}">
                  <a16:creationId xmlns:a16="http://schemas.microsoft.com/office/drawing/2014/main" id="{594F2CC2-0BC8-0F42-904B-5937B6F2F360}"/>
                </a:ext>
              </a:extLst>
            </p:cNvPr>
            <p:cNvSpPr>
              <a:spLocks noChangeArrowheads="1"/>
            </p:cNvSpPr>
            <p:nvPr/>
          </p:nvSpPr>
          <p:spPr bwMode="auto">
            <a:xfrm>
              <a:off x="1863" y="2058"/>
              <a:ext cx="152" cy="110"/>
            </a:xfrm>
            <a:prstGeom prst="roundRect">
              <a:avLst>
                <a:gd name="adj" fmla="val 40454"/>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29" name="Rectangle 389">
              <a:extLst>
                <a:ext uri="{FF2B5EF4-FFF2-40B4-BE49-F238E27FC236}">
                  <a16:creationId xmlns:a16="http://schemas.microsoft.com/office/drawing/2014/main" id="{5025725E-7FE5-E345-B850-69612FE6210B}"/>
                </a:ext>
              </a:extLst>
            </p:cNvPr>
            <p:cNvSpPr>
              <a:spLocks noChangeArrowheads="1"/>
            </p:cNvSpPr>
            <p:nvPr/>
          </p:nvSpPr>
          <p:spPr bwMode="auto">
            <a:xfrm>
              <a:off x="1905" y="2099"/>
              <a:ext cx="83"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30" name="Rectangle 390">
              <a:extLst>
                <a:ext uri="{FF2B5EF4-FFF2-40B4-BE49-F238E27FC236}">
                  <a16:creationId xmlns:a16="http://schemas.microsoft.com/office/drawing/2014/main" id="{BC259D11-FFF1-C842-8C7E-9AD34B318B04}"/>
                </a:ext>
              </a:extLst>
            </p:cNvPr>
            <p:cNvSpPr>
              <a:spLocks noChangeArrowheads="1"/>
            </p:cNvSpPr>
            <p:nvPr/>
          </p:nvSpPr>
          <p:spPr bwMode="auto">
            <a:xfrm>
              <a:off x="1905" y="2099"/>
              <a:ext cx="96" cy="55"/>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31" name="Freeform 391">
              <a:extLst>
                <a:ext uri="{FF2B5EF4-FFF2-40B4-BE49-F238E27FC236}">
                  <a16:creationId xmlns:a16="http://schemas.microsoft.com/office/drawing/2014/main" id="{792C19C2-0921-0C4D-A52A-0F3E9C325D0C}"/>
                </a:ext>
              </a:extLst>
            </p:cNvPr>
            <p:cNvSpPr>
              <a:spLocks/>
            </p:cNvSpPr>
            <p:nvPr/>
          </p:nvSpPr>
          <p:spPr bwMode="auto">
            <a:xfrm>
              <a:off x="2015" y="2223"/>
              <a:ext cx="28" cy="28"/>
            </a:xfrm>
            <a:custGeom>
              <a:avLst/>
              <a:gdLst>
                <a:gd name="T0" fmla="*/ 14 w 28"/>
                <a:gd name="T1" fmla="*/ 0 h 28"/>
                <a:gd name="T2" fmla="*/ 14 w 28"/>
                <a:gd name="T3" fmla="*/ 0 h 28"/>
                <a:gd name="T4" fmla="*/ 28 w 28"/>
                <a:gd name="T5" fmla="*/ 0 h 28"/>
                <a:gd name="T6" fmla="*/ 28 w 28"/>
                <a:gd name="T7" fmla="*/ 14 h 28"/>
                <a:gd name="T8" fmla="*/ 14 w 28"/>
                <a:gd name="T9" fmla="*/ 28 h 28"/>
                <a:gd name="T10" fmla="*/ 14 w 28"/>
                <a:gd name="T11" fmla="*/ 28 h 28"/>
                <a:gd name="T12" fmla="*/ 0 w 28"/>
                <a:gd name="T13" fmla="*/ 14 h 28"/>
                <a:gd name="T14" fmla="*/ 0 w 28"/>
                <a:gd name="T15" fmla="*/ 0 h 28"/>
                <a:gd name="T16" fmla="*/ 0 w 28"/>
                <a:gd name="T17" fmla="*/ 0 h 28"/>
                <a:gd name="T18" fmla="*/ 14 w 28"/>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8"/>
                <a:gd name="T32" fmla="*/ 28 w 28"/>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8">
                  <a:moveTo>
                    <a:pt x="14" y="0"/>
                  </a:moveTo>
                  <a:lnTo>
                    <a:pt x="14" y="0"/>
                  </a:lnTo>
                  <a:lnTo>
                    <a:pt x="28" y="0"/>
                  </a:lnTo>
                  <a:lnTo>
                    <a:pt x="28" y="14"/>
                  </a:lnTo>
                  <a:lnTo>
                    <a:pt x="14" y="28"/>
                  </a:lnTo>
                  <a:lnTo>
                    <a:pt x="0" y="14"/>
                  </a:lnTo>
                  <a:lnTo>
                    <a:pt x="0" y="0"/>
                  </a:lnTo>
                  <a:lnTo>
                    <a:pt x="14" y="0"/>
                  </a:lnTo>
                  <a:close/>
                </a:path>
              </a:pathLst>
            </a:custGeom>
            <a:solidFill>
              <a:srgbClr val="CF924C"/>
            </a:solidFill>
            <a:ln w="31750">
              <a:solidFill>
                <a:srgbClr val="CF924C"/>
              </a:solidFill>
              <a:round/>
              <a:headEnd/>
              <a:tailEnd/>
            </a:ln>
          </p:spPr>
          <p:txBody>
            <a:bodyPr/>
            <a:lstStyle/>
            <a:p>
              <a:endParaRPr lang="zh-CN" altLang="en-US"/>
            </a:p>
          </p:txBody>
        </p:sp>
        <p:pic>
          <p:nvPicPr>
            <p:cNvPr id="36032" name="Picture 392">
              <a:extLst>
                <a:ext uri="{FF2B5EF4-FFF2-40B4-BE49-F238E27FC236}">
                  <a16:creationId xmlns:a16="http://schemas.microsoft.com/office/drawing/2014/main" id="{18FA79B0-D4B0-C64F-8618-40491283FE8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05" y="2099"/>
              <a:ext cx="69"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033" name="Line 393">
              <a:extLst>
                <a:ext uri="{FF2B5EF4-FFF2-40B4-BE49-F238E27FC236}">
                  <a16:creationId xmlns:a16="http://schemas.microsoft.com/office/drawing/2014/main" id="{E36B93F4-4F83-4C42-8F41-279988709B2A}"/>
                </a:ext>
              </a:extLst>
            </p:cNvPr>
            <p:cNvSpPr>
              <a:spLocks noChangeShapeType="1"/>
            </p:cNvSpPr>
            <p:nvPr/>
          </p:nvSpPr>
          <p:spPr bwMode="auto">
            <a:xfrm>
              <a:off x="2015" y="2223"/>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34" name="Line 394">
              <a:extLst>
                <a:ext uri="{FF2B5EF4-FFF2-40B4-BE49-F238E27FC236}">
                  <a16:creationId xmlns:a16="http://schemas.microsoft.com/office/drawing/2014/main" id="{1C261CB6-F425-3C4E-99BA-246C97B00A9E}"/>
                </a:ext>
              </a:extLst>
            </p:cNvPr>
            <p:cNvSpPr>
              <a:spLocks noChangeShapeType="1"/>
            </p:cNvSpPr>
            <p:nvPr/>
          </p:nvSpPr>
          <p:spPr bwMode="auto">
            <a:xfrm>
              <a:off x="2029" y="2223"/>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35" name="Line 395">
              <a:extLst>
                <a:ext uri="{FF2B5EF4-FFF2-40B4-BE49-F238E27FC236}">
                  <a16:creationId xmlns:a16="http://schemas.microsoft.com/office/drawing/2014/main" id="{EB3E5B5B-AF7B-2447-9F16-5A9E49F8ED4B}"/>
                </a:ext>
              </a:extLst>
            </p:cNvPr>
            <p:cNvSpPr>
              <a:spLocks noChangeShapeType="1"/>
            </p:cNvSpPr>
            <p:nvPr/>
          </p:nvSpPr>
          <p:spPr bwMode="auto">
            <a:xfrm>
              <a:off x="2029" y="2223"/>
              <a:ext cx="1" cy="1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36" name="Rectangle 396">
              <a:extLst>
                <a:ext uri="{FF2B5EF4-FFF2-40B4-BE49-F238E27FC236}">
                  <a16:creationId xmlns:a16="http://schemas.microsoft.com/office/drawing/2014/main" id="{F6587B75-9063-2C47-A13A-8D241FBF2992}"/>
                </a:ext>
              </a:extLst>
            </p:cNvPr>
            <p:cNvSpPr>
              <a:spLocks noChangeArrowheads="1"/>
            </p:cNvSpPr>
            <p:nvPr/>
          </p:nvSpPr>
          <p:spPr bwMode="auto">
            <a:xfrm>
              <a:off x="1891" y="2154"/>
              <a:ext cx="97" cy="14"/>
            </a:xfrm>
            <a:prstGeom prst="rect">
              <a:avLst/>
            </a:prstGeom>
            <a:solidFill>
              <a:srgbClr val="CF924C"/>
            </a:solidFill>
            <a:ln w="31750">
              <a:solidFill>
                <a:srgbClr val="CF924C"/>
              </a:solidFill>
              <a:miter lim="800000"/>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37" name="Freeform 397">
              <a:extLst>
                <a:ext uri="{FF2B5EF4-FFF2-40B4-BE49-F238E27FC236}">
                  <a16:creationId xmlns:a16="http://schemas.microsoft.com/office/drawing/2014/main" id="{F76B5323-880D-FA4B-BD3A-CC08D24D8E44}"/>
                </a:ext>
              </a:extLst>
            </p:cNvPr>
            <p:cNvSpPr>
              <a:spLocks/>
            </p:cNvSpPr>
            <p:nvPr/>
          </p:nvSpPr>
          <p:spPr bwMode="auto">
            <a:xfrm>
              <a:off x="1877" y="2182"/>
              <a:ext cx="124" cy="14"/>
            </a:xfrm>
            <a:custGeom>
              <a:avLst/>
              <a:gdLst>
                <a:gd name="T0" fmla="*/ 14 w 124"/>
                <a:gd name="T1" fmla="*/ 0 h 14"/>
                <a:gd name="T2" fmla="*/ 0 w 124"/>
                <a:gd name="T3" fmla="*/ 14 h 14"/>
                <a:gd name="T4" fmla="*/ 124 w 124"/>
                <a:gd name="T5" fmla="*/ 14 h 14"/>
                <a:gd name="T6" fmla="*/ 124 w 124"/>
                <a:gd name="T7" fmla="*/ 0 h 14"/>
                <a:gd name="T8" fmla="*/ 14 w 124"/>
                <a:gd name="T9" fmla="*/ 0 h 14"/>
                <a:gd name="T10" fmla="*/ 0 60000 65536"/>
                <a:gd name="T11" fmla="*/ 0 60000 65536"/>
                <a:gd name="T12" fmla="*/ 0 60000 65536"/>
                <a:gd name="T13" fmla="*/ 0 60000 65536"/>
                <a:gd name="T14" fmla="*/ 0 60000 65536"/>
                <a:gd name="T15" fmla="*/ 0 w 124"/>
                <a:gd name="T16" fmla="*/ 0 h 14"/>
                <a:gd name="T17" fmla="*/ 124 w 124"/>
                <a:gd name="T18" fmla="*/ 14 h 14"/>
              </a:gdLst>
              <a:ahLst/>
              <a:cxnLst>
                <a:cxn ang="T10">
                  <a:pos x="T0" y="T1"/>
                </a:cxn>
                <a:cxn ang="T11">
                  <a:pos x="T2" y="T3"/>
                </a:cxn>
                <a:cxn ang="T12">
                  <a:pos x="T4" y="T5"/>
                </a:cxn>
                <a:cxn ang="T13">
                  <a:pos x="T6" y="T7"/>
                </a:cxn>
                <a:cxn ang="T14">
                  <a:pos x="T8" y="T9"/>
                </a:cxn>
              </a:cxnLst>
              <a:rect l="T15" t="T16" r="T17" b="T18"/>
              <a:pathLst>
                <a:path w="124" h="14">
                  <a:moveTo>
                    <a:pt x="14" y="0"/>
                  </a:moveTo>
                  <a:lnTo>
                    <a:pt x="0" y="14"/>
                  </a:lnTo>
                  <a:lnTo>
                    <a:pt x="124" y="14"/>
                  </a:lnTo>
                  <a:lnTo>
                    <a:pt x="124" y="0"/>
                  </a:lnTo>
                  <a:lnTo>
                    <a:pt x="14" y="0"/>
                  </a:lnTo>
                  <a:close/>
                </a:path>
              </a:pathLst>
            </a:custGeom>
            <a:noFill/>
            <a:ln w="31750">
              <a:solidFill>
                <a:srgbClr val="D9AA7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038" name="Line 398">
              <a:extLst>
                <a:ext uri="{FF2B5EF4-FFF2-40B4-BE49-F238E27FC236}">
                  <a16:creationId xmlns:a16="http://schemas.microsoft.com/office/drawing/2014/main" id="{1ED14449-0E5F-DE42-BCBC-EFA69C80D141}"/>
                </a:ext>
              </a:extLst>
            </p:cNvPr>
            <p:cNvSpPr>
              <a:spLocks noChangeShapeType="1"/>
            </p:cNvSpPr>
            <p:nvPr/>
          </p:nvSpPr>
          <p:spPr bwMode="auto">
            <a:xfrm>
              <a:off x="1891" y="2196"/>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39" name="Line 399">
              <a:extLst>
                <a:ext uri="{FF2B5EF4-FFF2-40B4-BE49-F238E27FC236}">
                  <a16:creationId xmlns:a16="http://schemas.microsoft.com/office/drawing/2014/main" id="{93DC9826-FF55-2A4F-B476-FC6B45ECE4C5}"/>
                </a:ext>
              </a:extLst>
            </p:cNvPr>
            <p:cNvSpPr>
              <a:spLocks noChangeShapeType="1"/>
            </p:cNvSpPr>
            <p:nvPr/>
          </p:nvSpPr>
          <p:spPr bwMode="auto">
            <a:xfrm>
              <a:off x="1905" y="2182"/>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40" name="Line 400">
              <a:extLst>
                <a:ext uri="{FF2B5EF4-FFF2-40B4-BE49-F238E27FC236}">
                  <a16:creationId xmlns:a16="http://schemas.microsoft.com/office/drawing/2014/main" id="{0B9F47E3-C344-7A4E-9741-BD6AA652D94D}"/>
                </a:ext>
              </a:extLst>
            </p:cNvPr>
            <p:cNvSpPr>
              <a:spLocks noChangeShapeType="1"/>
            </p:cNvSpPr>
            <p:nvPr/>
          </p:nvSpPr>
          <p:spPr bwMode="auto">
            <a:xfrm>
              <a:off x="1891" y="2182"/>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41" name="Line 401">
              <a:extLst>
                <a:ext uri="{FF2B5EF4-FFF2-40B4-BE49-F238E27FC236}">
                  <a16:creationId xmlns:a16="http://schemas.microsoft.com/office/drawing/2014/main" id="{3880B6B0-77C1-9D49-A366-DE542C593AD5}"/>
                </a:ext>
              </a:extLst>
            </p:cNvPr>
            <p:cNvSpPr>
              <a:spLocks noChangeShapeType="1"/>
            </p:cNvSpPr>
            <p:nvPr/>
          </p:nvSpPr>
          <p:spPr bwMode="auto">
            <a:xfrm>
              <a:off x="1919" y="2196"/>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42" name="Line 402">
              <a:extLst>
                <a:ext uri="{FF2B5EF4-FFF2-40B4-BE49-F238E27FC236}">
                  <a16:creationId xmlns:a16="http://schemas.microsoft.com/office/drawing/2014/main" id="{0DA306A4-9C8E-7240-BF10-83AB21D35641}"/>
                </a:ext>
              </a:extLst>
            </p:cNvPr>
            <p:cNvSpPr>
              <a:spLocks noChangeShapeType="1"/>
            </p:cNvSpPr>
            <p:nvPr/>
          </p:nvSpPr>
          <p:spPr bwMode="auto">
            <a:xfrm>
              <a:off x="1960" y="2182"/>
              <a:ext cx="28"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43" name="Line 403">
              <a:extLst>
                <a:ext uri="{FF2B5EF4-FFF2-40B4-BE49-F238E27FC236}">
                  <a16:creationId xmlns:a16="http://schemas.microsoft.com/office/drawing/2014/main" id="{FEE9F828-78CB-5949-8877-09BB23437730}"/>
                </a:ext>
              </a:extLst>
            </p:cNvPr>
            <p:cNvSpPr>
              <a:spLocks noChangeShapeType="1"/>
            </p:cNvSpPr>
            <p:nvPr/>
          </p:nvSpPr>
          <p:spPr bwMode="auto">
            <a:xfrm>
              <a:off x="1988" y="2196"/>
              <a:ext cx="1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44" name="Rectangle 404">
              <a:extLst>
                <a:ext uri="{FF2B5EF4-FFF2-40B4-BE49-F238E27FC236}">
                  <a16:creationId xmlns:a16="http://schemas.microsoft.com/office/drawing/2014/main" id="{822D371B-4323-DC4A-B08B-FE6FB9597975}"/>
                </a:ext>
              </a:extLst>
            </p:cNvPr>
            <p:cNvSpPr>
              <a:spLocks noChangeArrowheads="1"/>
            </p:cNvSpPr>
            <p:nvPr/>
          </p:nvSpPr>
          <p:spPr bwMode="auto">
            <a:xfrm>
              <a:off x="1932" y="2085"/>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45" name="Rectangle 405">
              <a:extLst>
                <a:ext uri="{FF2B5EF4-FFF2-40B4-BE49-F238E27FC236}">
                  <a16:creationId xmlns:a16="http://schemas.microsoft.com/office/drawing/2014/main" id="{86D5BC30-E1EF-A544-A219-F80C7C250CBF}"/>
                </a:ext>
              </a:extLst>
            </p:cNvPr>
            <p:cNvSpPr>
              <a:spLocks noChangeArrowheads="1"/>
            </p:cNvSpPr>
            <p:nvPr/>
          </p:nvSpPr>
          <p:spPr bwMode="auto">
            <a:xfrm>
              <a:off x="1932" y="2085"/>
              <a:ext cx="42" cy="42"/>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46" name="Freeform 406">
              <a:extLst>
                <a:ext uri="{FF2B5EF4-FFF2-40B4-BE49-F238E27FC236}">
                  <a16:creationId xmlns:a16="http://schemas.microsoft.com/office/drawing/2014/main" id="{7CAD8E67-B3EF-5349-9FD0-5DE13EDCFC2C}"/>
                </a:ext>
              </a:extLst>
            </p:cNvPr>
            <p:cNvSpPr>
              <a:spLocks/>
            </p:cNvSpPr>
            <p:nvPr/>
          </p:nvSpPr>
          <p:spPr bwMode="auto">
            <a:xfrm>
              <a:off x="5120" y="2830"/>
              <a:ext cx="41" cy="69"/>
            </a:xfrm>
            <a:custGeom>
              <a:avLst/>
              <a:gdLst>
                <a:gd name="T0" fmla="*/ 0 w 41"/>
                <a:gd name="T1" fmla="*/ 0 h 69"/>
                <a:gd name="T2" fmla="*/ 41 w 41"/>
                <a:gd name="T3" fmla="*/ 14 h 69"/>
                <a:gd name="T4" fmla="*/ 41 w 41"/>
                <a:gd name="T5" fmla="*/ 69 h 69"/>
                <a:gd name="T6" fmla="*/ 0 60000 65536"/>
                <a:gd name="T7" fmla="*/ 0 60000 65536"/>
                <a:gd name="T8" fmla="*/ 0 60000 65536"/>
                <a:gd name="T9" fmla="*/ 0 w 41"/>
                <a:gd name="T10" fmla="*/ 0 h 69"/>
                <a:gd name="T11" fmla="*/ 41 w 41"/>
                <a:gd name="T12" fmla="*/ 69 h 69"/>
              </a:gdLst>
              <a:ahLst/>
              <a:cxnLst>
                <a:cxn ang="T6">
                  <a:pos x="T0" y="T1"/>
                </a:cxn>
                <a:cxn ang="T7">
                  <a:pos x="T2" y="T3"/>
                </a:cxn>
                <a:cxn ang="T8">
                  <a:pos x="T4" y="T5"/>
                </a:cxn>
              </a:cxnLst>
              <a:rect l="T9" t="T10" r="T11" b="T12"/>
              <a:pathLst>
                <a:path w="41" h="69">
                  <a:moveTo>
                    <a:pt x="0" y="0"/>
                  </a:moveTo>
                  <a:lnTo>
                    <a:pt x="41" y="14"/>
                  </a:lnTo>
                  <a:lnTo>
                    <a:pt x="41" y="69"/>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047" name="AutoShape 407">
              <a:extLst>
                <a:ext uri="{FF2B5EF4-FFF2-40B4-BE49-F238E27FC236}">
                  <a16:creationId xmlns:a16="http://schemas.microsoft.com/office/drawing/2014/main" id="{8A8CE846-196A-C949-84D8-4DA5DC2CBE4D}"/>
                </a:ext>
              </a:extLst>
            </p:cNvPr>
            <p:cNvSpPr>
              <a:spLocks noChangeArrowheads="1"/>
            </p:cNvSpPr>
            <p:nvPr/>
          </p:nvSpPr>
          <p:spPr bwMode="auto">
            <a:xfrm>
              <a:off x="5009" y="2748"/>
              <a:ext cx="124" cy="69"/>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48" name="AutoShape 408">
              <a:extLst>
                <a:ext uri="{FF2B5EF4-FFF2-40B4-BE49-F238E27FC236}">
                  <a16:creationId xmlns:a16="http://schemas.microsoft.com/office/drawing/2014/main" id="{CB03E5BB-89B0-8A4F-B86A-0055C5B758ED}"/>
                </a:ext>
              </a:extLst>
            </p:cNvPr>
            <p:cNvSpPr>
              <a:spLocks noChangeArrowheads="1"/>
            </p:cNvSpPr>
            <p:nvPr/>
          </p:nvSpPr>
          <p:spPr bwMode="auto">
            <a:xfrm>
              <a:off x="4996" y="2734"/>
              <a:ext cx="151" cy="96"/>
            </a:xfrm>
            <a:prstGeom prst="roundRect">
              <a:avLst>
                <a:gd name="adj" fmla="val 39065"/>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49" name="Rectangle 409">
              <a:extLst>
                <a:ext uri="{FF2B5EF4-FFF2-40B4-BE49-F238E27FC236}">
                  <a16:creationId xmlns:a16="http://schemas.microsoft.com/office/drawing/2014/main" id="{D34BBBB4-D12B-0E46-8FCB-D4AC8E6E8C1C}"/>
                </a:ext>
              </a:extLst>
            </p:cNvPr>
            <p:cNvSpPr>
              <a:spLocks noChangeArrowheads="1"/>
            </p:cNvSpPr>
            <p:nvPr/>
          </p:nvSpPr>
          <p:spPr bwMode="auto">
            <a:xfrm>
              <a:off x="5037" y="2761"/>
              <a:ext cx="83"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50" name="Rectangle 410">
              <a:extLst>
                <a:ext uri="{FF2B5EF4-FFF2-40B4-BE49-F238E27FC236}">
                  <a16:creationId xmlns:a16="http://schemas.microsoft.com/office/drawing/2014/main" id="{F0711695-B52E-1649-86C6-022684031767}"/>
                </a:ext>
              </a:extLst>
            </p:cNvPr>
            <p:cNvSpPr>
              <a:spLocks noChangeArrowheads="1"/>
            </p:cNvSpPr>
            <p:nvPr/>
          </p:nvSpPr>
          <p:spPr bwMode="auto">
            <a:xfrm>
              <a:off x="5037" y="2761"/>
              <a:ext cx="96" cy="56"/>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51" name="Freeform 411">
              <a:extLst>
                <a:ext uri="{FF2B5EF4-FFF2-40B4-BE49-F238E27FC236}">
                  <a16:creationId xmlns:a16="http://schemas.microsoft.com/office/drawing/2014/main" id="{A0942972-DAD2-194B-B19D-98EEC7EE0C83}"/>
                </a:ext>
              </a:extLst>
            </p:cNvPr>
            <p:cNvSpPr>
              <a:spLocks/>
            </p:cNvSpPr>
            <p:nvPr/>
          </p:nvSpPr>
          <p:spPr bwMode="auto">
            <a:xfrm>
              <a:off x="5147" y="2886"/>
              <a:ext cx="28" cy="41"/>
            </a:xfrm>
            <a:custGeom>
              <a:avLst/>
              <a:gdLst>
                <a:gd name="T0" fmla="*/ 14 w 28"/>
                <a:gd name="T1" fmla="*/ 0 h 41"/>
                <a:gd name="T2" fmla="*/ 14 w 28"/>
                <a:gd name="T3" fmla="*/ 0 h 41"/>
                <a:gd name="T4" fmla="*/ 28 w 28"/>
                <a:gd name="T5" fmla="*/ 13 h 41"/>
                <a:gd name="T6" fmla="*/ 28 w 28"/>
                <a:gd name="T7" fmla="*/ 27 h 41"/>
                <a:gd name="T8" fmla="*/ 14 w 28"/>
                <a:gd name="T9" fmla="*/ 41 h 41"/>
                <a:gd name="T10" fmla="*/ 14 w 28"/>
                <a:gd name="T11" fmla="*/ 41 h 41"/>
                <a:gd name="T12" fmla="*/ 0 w 28"/>
                <a:gd name="T13" fmla="*/ 27 h 41"/>
                <a:gd name="T14" fmla="*/ 0 w 28"/>
                <a:gd name="T15" fmla="*/ 13 h 41"/>
                <a:gd name="T16" fmla="*/ 0 w 28"/>
                <a:gd name="T17" fmla="*/ 0 h 41"/>
                <a:gd name="T18" fmla="*/ 14 w 2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1"/>
                <a:gd name="T32" fmla="*/ 28 w 28"/>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1">
                  <a:moveTo>
                    <a:pt x="14" y="0"/>
                  </a:moveTo>
                  <a:lnTo>
                    <a:pt x="14" y="0"/>
                  </a:lnTo>
                  <a:lnTo>
                    <a:pt x="28" y="13"/>
                  </a:lnTo>
                  <a:lnTo>
                    <a:pt x="28" y="27"/>
                  </a:lnTo>
                  <a:lnTo>
                    <a:pt x="14" y="41"/>
                  </a:lnTo>
                  <a:lnTo>
                    <a:pt x="0" y="27"/>
                  </a:lnTo>
                  <a:lnTo>
                    <a:pt x="0" y="13"/>
                  </a:lnTo>
                  <a:lnTo>
                    <a:pt x="0" y="0"/>
                  </a:lnTo>
                  <a:lnTo>
                    <a:pt x="14" y="0"/>
                  </a:lnTo>
                  <a:close/>
                </a:path>
              </a:pathLst>
            </a:custGeom>
            <a:solidFill>
              <a:srgbClr val="CF924C"/>
            </a:solidFill>
            <a:ln w="31750">
              <a:solidFill>
                <a:srgbClr val="CF924C"/>
              </a:solidFill>
              <a:round/>
              <a:headEnd/>
              <a:tailEnd/>
            </a:ln>
          </p:spPr>
          <p:txBody>
            <a:bodyPr/>
            <a:lstStyle/>
            <a:p>
              <a:endParaRPr lang="zh-CN" altLang="en-US"/>
            </a:p>
          </p:txBody>
        </p:sp>
        <p:pic>
          <p:nvPicPr>
            <p:cNvPr id="36052" name="Picture 412">
              <a:extLst>
                <a:ext uri="{FF2B5EF4-FFF2-40B4-BE49-F238E27FC236}">
                  <a16:creationId xmlns:a16="http://schemas.microsoft.com/office/drawing/2014/main" id="{A459F4F2-3345-5B47-941E-41BE63A0E6D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037" y="2761"/>
              <a:ext cx="69"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053" name="Line 413">
              <a:extLst>
                <a:ext uri="{FF2B5EF4-FFF2-40B4-BE49-F238E27FC236}">
                  <a16:creationId xmlns:a16="http://schemas.microsoft.com/office/drawing/2014/main" id="{F8DA3E1A-4AC4-2A45-8E45-0CFA1F230C04}"/>
                </a:ext>
              </a:extLst>
            </p:cNvPr>
            <p:cNvSpPr>
              <a:spLocks noChangeShapeType="1"/>
            </p:cNvSpPr>
            <p:nvPr/>
          </p:nvSpPr>
          <p:spPr bwMode="auto">
            <a:xfrm>
              <a:off x="5147" y="2899"/>
              <a:ext cx="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54" name="Freeform 414">
              <a:extLst>
                <a:ext uri="{FF2B5EF4-FFF2-40B4-BE49-F238E27FC236}">
                  <a16:creationId xmlns:a16="http://schemas.microsoft.com/office/drawing/2014/main" id="{2E6C10DB-ADAD-5240-9B98-4779F7F45525}"/>
                </a:ext>
              </a:extLst>
            </p:cNvPr>
            <p:cNvSpPr>
              <a:spLocks/>
            </p:cNvSpPr>
            <p:nvPr/>
          </p:nvSpPr>
          <p:spPr bwMode="auto">
            <a:xfrm>
              <a:off x="5161" y="289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055" name="Rectangle 415">
              <a:extLst>
                <a:ext uri="{FF2B5EF4-FFF2-40B4-BE49-F238E27FC236}">
                  <a16:creationId xmlns:a16="http://schemas.microsoft.com/office/drawing/2014/main" id="{87D4ED72-11F6-B048-9F7E-2DA0962A698D}"/>
                </a:ext>
              </a:extLst>
            </p:cNvPr>
            <p:cNvSpPr>
              <a:spLocks noChangeArrowheads="1"/>
            </p:cNvSpPr>
            <p:nvPr/>
          </p:nvSpPr>
          <p:spPr bwMode="auto">
            <a:xfrm>
              <a:off x="5023" y="2817"/>
              <a:ext cx="97" cy="27"/>
            </a:xfrm>
            <a:prstGeom prst="rect">
              <a:avLst/>
            </a:prstGeom>
            <a:solidFill>
              <a:srgbClr val="CF924C"/>
            </a:solidFill>
            <a:ln w="31750">
              <a:solidFill>
                <a:srgbClr val="CF924C"/>
              </a:solidFill>
              <a:miter lim="800000"/>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56" name="Freeform 416">
              <a:extLst>
                <a:ext uri="{FF2B5EF4-FFF2-40B4-BE49-F238E27FC236}">
                  <a16:creationId xmlns:a16="http://schemas.microsoft.com/office/drawing/2014/main" id="{7D17F523-771D-6B48-9CBE-BBD3DB9009F8}"/>
                </a:ext>
              </a:extLst>
            </p:cNvPr>
            <p:cNvSpPr>
              <a:spLocks/>
            </p:cNvSpPr>
            <p:nvPr/>
          </p:nvSpPr>
          <p:spPr bwMode="auto">
            <a:xfrm>
              <a:off x="5009" y="2844"/>
              <a:ext cx="124" cy="28"/>
            </a:xfrm>
            <a:custGeom>
              <a:avLst/>
              <a:gdLst>
                <a:gd name="T0" fmla="*/ 14 w 124"/>
                <a:gd name="T1" fmla="*/ 0 h 28"/>
                <a:gd name="T2" fmla="*/ 0 w 124"/>
                <a:gd name="T3" fmla="*/ 28 h 28"/>
                <a:gd name="T4" fmla="*/ 124 w 124"/>
                <a:gd name="T5" fmla="*/ 28 h 28"/>
                <a:gd name="T6" fmla="*/ 124 w 124"/>
                <a:gd name="T7" fmla="*/ 0 h 28"/>
                <a:gd name="T8" fmla="*/ 14 w 124"/>
                <a:gd name="T9" fmla="*/ 0 h 28"/>
                <a:gd name="T10" fmla="*/ 0 60000 65536"/>
                <a:gd name="T11" fmla="*/ 0 60000 65536"/>
                <a:gd name="T12" fmla="*/ 0 60000 65536"/>
                <a:gd name="T13" fmla="*/ 0 60000 65536"/>
                <a:gd name="T14" fmla="*/ 0 60000 65536"/>
                <a:gd name="T15" fmla="*/ 0 w 124"/>
                <a:gd name="T16" fmla="*/ 0 h 28"/>
                <a:gd name="T17" fmla="*/ 124 w 124"/>
                <a:gd name="T18" fmla="*/ 28 h 28"/>
              </a:gdLst>
              <a:ahLst/>
              <a:cxnLst>
                <a:cxn ang="T10">
                  <a:pos x="T0" y="T1"/>
                </a:cxn>
                <a:cxn ang="T11">
                  <a:pos x="T2" y="T3"/>
                </a:cxn>
                <a:cxn ang="T12">
                  <a:pos x="T4" y="T5"/>
                </a:cxn>
                <a:cxn ang="T13">
                  <a:pos x="T6" y="T7"/>
                </a:cxn>
                <a:cxn ang="T14">
                  <a:pos x="T8" y="T9"/>
                </a:cxn>
              </a:cxnLst>
              <a:rect l="T15" t="T16" r="T17" b="T18"/>
              <a:pathLst>
                <a:path w="124" h="28">
                  <a:moveTo>
                    <a:pt x="14" y="0"/>
                  </a:moveTo>
                  <a:lnTo>
                    <a:pt x="0" y="28"/>
                  </a:lnTo>
                  <a:lnTo>
                    <a:pt x="124" y="28"/>
                  </a:lnTo>
                  <a:lnTo>
                    <a:pt x="124" y="0"/>
                  </a:lnTo>
                  <a:lnTo>
                    <a:pt x="14" y="0"/>
                  </a:lnTo>
                  <a:close/>
                </a:path>
              </a:pathLst>
            </a:custGeom>
            <a:noFill/>
            <a:ln w="31750">
              <a:solidFill>
                <a:srgbClr val="D9AA7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057" name="Line 417">
              <a:extLst>
                <a:ext uri="{FF2B5EF4-FFF2-40B4-BE49-F238E27FC236}">
                  <a16:creationId xmlns:a16="http://schemas.microsoft.com/office/drawing/2014/main" id="{03B4C706-45B6-8A4E-BEBF-D175F496308A}"/>
                </a:ext>
              </a:extLst>
            </p:cNvPr>
            <p:cNvSpPr>
              <a:spLocks noChangeShapeType="1"/>
            </p:cNvSpPr>
            <p:nvPr/>
          </p:nvSpPr>
          <p:spPr bwMode="auto">
            <a:xfrm>
              <a:off x="5023" y="2858"/>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58" name="Line 418">
              <a:extLst>
                <a:ext uri="{FF2B5EF4-FFF2-40B4-BE49-F238E27FC236}">
                  <a16:creationId xmlns:a16="http://schemas.microsoft.com/office/drawing/2014/main" id="{F3052491-6F09-9A40-A743-12E548372723}"/>
                </a:ext>
              </a:extLst>
            </p:cNvPr>
            <p:cNvSpPr>
              <a:spLocks noChangeShapeType="1"/>
            </p:cNvSpPr>
            <p:nvPr/>
          </p:nvSpPr>
          <p:spPr bwMode="auto">
            <a:xfrm>
              <a:off x="5037" y="2844"/>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59" name="Line 419">
              <a:extLst>
                <a:ext uri="{FF2B5EF4-FFF2-40B4-BE49-F238E27FC236}">
                  <a16:creationId xmlns:a16="http://schemas.microsoft.com/office/drawing/2014/main" id="{6A504A27-BD19-C049-95D2-9D7C4E7604D8}"/>
                </a:ext>
              </a:extLst>
            </p:cNvPr>
            <p:cNvSpPr>
              <a:spLocks noChangeShapeType="1"/>
            </p:cNvSpPr>
            <p:nvPr/>
          </p:nvSpPr>
          <p:spPr bwMode="auto">
            <a:xfrm>
              <a:off x="5023" y="2858"/>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60" name="Line 420">
              <a:extLst>
                <a:ext uri="{FF2B5EF4-FFF2-40B4-BE49-F238E27FC236}">
                  <a16:creationId xmlns:a16="http://schemas.microsoft.com/office/drawing/2014/main" id="{C557F1B3-3A3F-D34A-9A4F-409160E7C6A5}"/>
                </a:ext>
              </a:extLst>
            </p:cNvPr>
            <p:cNvSpPr>
              <a:spLocks noChangeShapeType="1"/>
            </p:cNvSpPr>
            <p:nvPr/>
          </p:nvSpPr>
          <p:spPr bwMode="auto">
            <a:xfrm>
              <a:off x="5051" y="2858"/>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61" name="Freeform 421">
              <a:extLst>
                <a:ext uri="{FF2B5EF4-FFF2-40B4-BE49-F238E27FC236}">
                  <a16:creationId xmlns:a16="http://schemas.microsoft.com/office/drawing/2014/main" id="{E65AD114-0A52-7D4C-A049-7D4AA762C16E}"/>
                </a:ext>
              </a:extLst>
            </p:cNvPr>
            <p:cNvSpPr>
              <a:spLocks/>
            </p:cNvSpPr>
            <p:nvPr/>
          </p:nvSpPr>
          <p:spPr bwMode="auto">
            <a:xfrm>
              <a:off x="5092" y="2858"/>
              <a:ext cx="41" cy="1"/>
            </a:xfrm>
            <a:custGeom>
              <a:avLst/>
              <a:gdLst>
                <a:gd name="T0" fmla="*/ 0 w 41"/>
                <a:gd name="T1" fmla="*/ 0 h 1"/>
                <a:gd name="T2" fmla="*/ 28 w 41"/>
                <a:gd name="T3" fmla="*/ 0 h 1"/>
                <a:gd name="T4" fmla="*/ 41 w 41"/>
                <a:gd name="T5" fmla="*/ 0 h 1"/>
                <a:gd name="T6" fmla="*/ 0 60000 65536"/>
                <a:gd name="T7" fmla="*/ 0 60000 65536"/>
                <a:gd name="T8" fmla="*/ 0 60000 65536"/>
                <a:gd name="T9" fmla="*/ 0 w 41"/>
                <a:gd name="T10" fmla="*/ 0 h 1"/>
                <a:gd name="T11" fmla="*/ 41 w 41"/>
                <a:gd name="T12" fmla="*/ 1 h 1"/>
              </a:gdLst>
              <a:ahLst/>
              <a:cxnLst>
                <a:cxn ang="T6">
                  <a:pos x="T0" y="T1"/>
                </a:cxn>
                <a:cxn ang="T7">
                  <a:pos x="T2" y="T3"/>
                </a:cxn>
                <a:cxn ang="T8">
                  <a:pos x="T4" y="T5"/>
                </a:cxn>
              </a:cxnLst>
              <a:rect l="T9" t="T10" r="T11" b="T12"/>
              <a:pathLst>
                <a:path w="41" h="1">
                  <a:moveTo>
                    <a:pt x="0" y="0"/>
                  </a:moveTo>
                  <a:lnTo>
                    <a:pt x="28" y="0"/>
                  </a:lnTo>
                  <a:lnTo>
                    <a:pt x="41" y="0"/>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062" name="Rectangle 422">
              <a:extLst>
                <a:ext uri="{FF2B5EF4-FFF2-40B4-BE49-F238E27FC236}">
                  <a16:creationId xmlns:a16="http://schemas.microsoft.com/office/drawing/2014/main" id="{3EC6F51C-AD8B-0C4E-830C-455664BAC9DD}"/>
                </a:ext>
              </a:extLst>
            </p:cNvPr>
            <p:cNvSpPr>
              <a:spLocks noChangeArrowheads="1"/>
            </p:cNvSpPr>
            <p:nvPr/>
          </p:nvSpPr>
          <p:spPr bwMode="auto">
            <a:xfrm>
              <a:off x="5064" y="2748"/>
              <a:ext cx="28"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63" name="Rectangle 423">
              <a:extLst>
                <a:ext uri="{FF2B5EF4-FFF2-40B4-BE49-F238E27FC236}">
                  <a16:creationId xmlns:a16="http://schemas.microsoft.com/office/drawing/2014/main" id="{FB739010-415A-AC4F-9387-D529955BFDDB}"/>
                </a:ext>
              </a:extLst>
            </p:cNvPr>
            <p:cNvSpPr>
              <a:spLocks noChangeArrowheads="1"/>
            </p:cNvSpPr>
            <p:nvPr/>
          </p:nvSpPr>
          <p:spPr bwMode="auto">
            <a:xfrm>
              <a:off x="5064" y="2748"/>
              <a:ext cx="42"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64" name="Freeform 424">
              <a:extLst>
                <a:ext uri="{FF2B5EF4-FFF2-40B4-BE49-F238E27FC236}">
                  <a16:creationId xmlns:a16="http://schemas.microsoft.com/office/drawing/2014/main" id="{E7E7B988-7611-2B42-8446-19ADD353E63D}"/>
                </a:ext>
              </a:extLst>
            </p:cNvPr>
            <p:cNvSpPr>
              <a:spLocks/>
            </p:cNvSpPr>
            <p:nvPr/>
          </p:nvSpPr>
          <p:spPr bwMode="auto">
            <a:xfrm>
              <a:off x="5299" y="2830"/>
              <a:ext cx="41" cy="69"/>
            </a:xfrm>
            <a:custGeom>
              <a:avLst/>
              <a:gdLst>
                <a:gd name="T0" fmla="*/ 0 w 41"/>
                <a:gd name="T1" fmla="*/ 0 h 69"/>
                <a:gd name="T2" fmla="*/ 41 w 41"/>
                <a:gd name="T3" fmla="*/ 14 h 69"/>
                <a:gd name="T4" fmla="*/ 41 w 41"/>
                <a:gd name="T5" fmla="*/ 69 h 69"/>
                <a:gd name="T6" fmla="*/ 0 60000 65536"/>
                <a:gd name="T7" fmla="*/ 0 60000 65536"/>
                <a:gd name="T8" fmla="*/ 0 60000 65536"/>
                <a:gd name="T9" fmla="*/ 0 w 41"/>
                <a:gd name="T10" fmla="*/ 0 h 69"/>
                <a:gd name="T11" fmla="*/ 41 w 41"/>
                <a:gd name="T12" fmla="*/ 69 h 69"/>
              </a:gdLst>
              <a:ahLst/>
              <a:cxnLst>
                <a:cxn ang="T6">
                  <a:pos x="T0" y="T1"/>
                </a:cxn>
                <a:cxn ang="T7">
                  <a:pos x="T2" y="T3"/>
                </a:cxn>
                <a:cxn ang="T8">
                  <a:pos x="T4" y="T5"/>
                </a:cxn>
              </a:cxnLst>
              <a:rect l="T9" t="T10" r="T11" b="T12"/>
              <a:pathLst>
                <a:path w="41" h="69">
                  <a:moveTo>
                    <a:pt x="0" y="0"/>
                  </a:moveTo>
                  <a:lnTo>
                    <a:pt x="41" y="14"/>
                  </a:lnTo>
                  <a:lnTo>
                    <a:pt x="41" y="69"/>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065" name="AutoShape 425">
              <a:extLst>
                <a:ext uri="{FF2B5EF4-FFF2-40B4-BE49-F238E27FC236}">
                  <a16:creationId xmlns:a16="http://schemas.microsoft.com/office/drawing/2014/main" id="{042B4CE9-A163-594B-B4E4-5FB5459D7DF5}"/>
                </a:ext>
              </a:extLst>
            </p:cNvPr>
            <p:cNvSpPr>
              <a:spLocks noChangeArrowheads="1"/>
            </p:cNvSpPr>
            <p:nvPr/>
          </p:nvSpPr>
          <p:spPr bwMode="auto">
            <a:xfrm>
              <a:off x="5189" y="2748"/>
              <a:ext cx="124" cy="69"/>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66" name="AutoShape 426">
              <a:extLst>
                <a:ext uri="{FF2B5EF4-FFF2-40B4-BE49-F238E27FC236}">
                  <a16:creationId xmlns:a16="http://schemas.microsoft.com/office/drawing/2014/main" id="{B8F95A6A-EA4A-D747-86FA-B8459A434CBD}"/>
                </a:ext>
              </a:extLst>
            </p:cNvPr>
            <p:cNvSpPr>
              <a:spLocks noChangeArrowheads="1"/>
            </p:cNvSpPr>
            <p:nvPr/>
          </p:nvSpPr>
          <p:spPr bwMode="auto">
            <a:xfrm>
              <a:off x="5175" y="2734"/>
              <a:ext cx="152" cy="96"/>
            </a:xfrm>
            <a:prstGeom prst="roundRect">
              <a:avLst>
                <a:gd name="adj" fmla="val 39065"/>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67" name="Rectangle 427">
              <a:extLst>
                <a:ext uri="{FF2B5EF4-FFF2-40B4-BE49-F238E27FC236}">
                  <a16:creationId xmlns:a16="http://schemas.microsoft.com/office/drawing/2014/main" id="{4174B942-88B3-9349-A091-CBCFD9EBDA1C}"/>
                </a:ext>
              </a:extLst>
            </p:cNvPr>
            <p:cNvSpPr>
              <a:spLocks noChangeArrowheads="1"/>
            </p:cNvSpPr>
            <p:nvPr/>
          </p:nvSpPr>
          <p:spPr bwMode="auto">
            <a:xfrm>
              <a:off x="5216" y="2761"/>
              <a:ext cx="83"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68" name="Rectangle 428">
              <a:extLst>
                <a:ext uri="{FF2B5EF4-FFF2-40B4-BE49-F238E27FC236}">
                  <a16:creationId xmlns:a16="http://schemas.microsoft.com/office/drawing/2014/main" id="{C2E296CF-3DA1-A84F-881C-7F770F947EFD}"/>
                </a:ext>
              </a:extLst>
            </p:cNvPr>
            <p:cNvSpPr>
              <a:spLocks noChangeArrowheads="1"/>
            </p:cNvSpPr>
            <p:nvPr/>
          </p:nvSpPr>
          <p:spPr bwMode="auto">
            <a:xfrm>
              <a:off x="5216" y="2761"/>
              <a:ext cx="97" cy="56"/>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69" name="Freeform 429">
              <a:extLst>
                <a:ext uri="{FF2B5EF4-FFF2-40B4-BE49-F238E27FC236}">
                  <a16:creationId xmlns:a16="http://schemas.microsoft.com/office/drawing/2014/main" id="{5558D59E-93A2-304F-BDD3-B7490F5A122A}"/>
                </a:ext>
              </a:extLst>
            </p:cNvPr>
            <p:cNvSpPr>
              <a:spLocks/>
            </p:cNvSpPr>
            <p:nvPr/>
          </p:nvSpPr>
          <p:spPr bwMode="auto">
            <a:xfrm>
              <a:off x="5327" y="2886"/>
              <a:ext cx="27" cy="41"/>
            </a:xfrm>
            <a:custGeom>
              <a:avLst/>
              <a:gdLst>
                <a:gd name="T0" fmla="*/ 13 w 27"/>
                <a:gd name="T1" fmla="*/ 0 h 41"/>
                <a:gd name="T2" fmla="*/ 13 w 27"/>
                <a:gd name="T3" fmla="*/ 0 h 41"/>
                <a:gd name="T4" fmla="*/ 27 w 27"/>
                <a:gd name="T5" fmla="*/ 13 h 41"/>
                <a:gd name="T6" fmla="*/ 27 w 27"/>
                <a:gd name="T7" fmla="*/ 27 h 41"/>
                <a:gd name="T8" fmla="*/ 13 w 27"/>
                <a:gd name="T9" fmla="*/ 41 h 41"/>
                <a:gd name="T10" fmla="*/ 13 w 27"/>
                <a:gd name="T11" fmla="*/ 41 h 41"/>
                <a:gd name="T12" fmla="*/ 0 w 27"/>
                <a:gd name="T13" fmla="*/ 27 h 41"/>
                <a:gd name="T14" fmla="*/ 0 w 27"/>
                <a:gd name="T15" fmla="*/ 13 h 41"/>
                <a:gd name="T16" fmla="*/ 0 w 27"/>
                <a:gd name="T17" fmla="*/ 0 h 41"/>
                <a:gd name="T18" fmla="*/ 13 w 2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41"/>
                <a:gd name="T32" fmla="*/ 27 w 27"/>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41">
                  <a:moveTo>
                    <a:pt x="13" y="0"/>
                  </a:moveTo>
                  <a:lnTo>
                    <a:pt x="13" y="0"/>
                  </a:lnTo>
                  <a:lnTo>
                    <a:pt x="27" y="13"/>
                  </a:lnTo>
                  <a:lnTo>
                    <a:pt x="27" y="27"/>
                  </a:lnTo>
                  <a:lnTo>
                    <a:pt x="13" y="41"/>
                  </a:lnTo>
                  <a:lnTo>
                    <a:pt x="0" y="27"/>
                  </a:lnTo>
                  <a:lnTo>
                    <a:pt x="0" y="13"/>
                  </a:lnTo>
                  <a:lnTo>
                    <a:pt x="0" y="0"/>
                  </a:lnTo>
                  <a:lnTo>
                    <a:pt x="13" y="0"/>
                  </a:lnTo>
                  <a:close/>
                </a:path>
              </a:pathLst>
            </a:custGeom>
            <a:solidFill>
              <a:srgbClr val="CF924C"/>
            </a:solidFill>
            <a:ln w="31750">
              <a:solidFill>
                <a:srgbClr val="CF924C"/>
              </a:solidFill>
              <a:round/>
              <a:headEnd/>
              <a:tailEnd/>
            </a:ln>
          </p:spPr>
          <p:txBody>
            <a:bodyPr/>
            <a:lstStyle/>
            <a:p>
              <a:endParaRPr lang="zh-CN" altLang="en-US"/>
            </a:p>
          </p:txBody>
        </p:sp>
        <p:pic>
          <p:nvPicPr>
            <p:cNvPr id="36070" name="Picture 430">
              <a:extLst>
                <a:ext uri="{FF2B5EF4-FFF2-40B4-BE49-F238E27FC236}">
                  <a16:creationId xmlns:a16="http://schemas.microsoft.com/office/drawing/2014/main" id="{22654A40-55B3-0A46-A277-88F6B2C5E989}"/>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216" y="2761"/>
              <a:ext cx="69"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071" name="Line 431">
              <a:extLst>
                <a:ext uri="{FF2B5EF4-FFF2-40B4-BE49-F238E27FC236}">
                  <a16:creationId xmlns:a16="http://schemas.microsoft.com/office/drawing/2014/main" id="{9A18CBDF-8CC2-8D4B-B81D-50270F44D75A}"/>
                </a:ext>
              </a:extLst>
            </p:cNvPr>
            <p:cNvSpPr>
              <a:spLocks noChangeShapeType="1"/>
            </p:cNvSpPr>
            <p:nvPr/>
          </p:nvSpPr>
          <p:spPr bwMode="auto">
            <a:xfrm>
              <a:off x="5327" y="2899"/>
              <a:ext cx="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72" name="Freeform 432">
              <a:extLst>
                <a:ext uri="{FF2B5EF4-FFF2-40B4-BE49-F238E27FC236}">
                  <a16:creationId xmlns:a16="http://schemas.microsoft.com/office/drawing/2014/main" id="{59256EC3-62D2-C74A-A39C-38C513D8A512}"/>
                </a:ext>
              </a:extLst>
            </p:cNvPr>
            <p:cNvSpPr>
              <a:spLocks/>
            </p:cNvSpPr>
            <p:nvPr/>
          </p:nvSpPr>
          <p:spPr bwMode="auto">
            <a:xfrm>
              <a:off x="5340" y="289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073" name="Rectangle 433">
              <a:extLst>
                <a:ext uri="{FF2B5EF4-FFF2-40B4-BE49-F238E27FC236}">
                  <a16:creationId xmlns:a16="http://schemas.microsoft.com/office/drawing/2014/main" id="{BEE648E6-F211-2648-A269-D2BBE44E0C0F}"/>
                </a:ext>
              </a:extLst>
            </p:cNvPr>
            <p:cNvSpPr>
              <a:spLocks noChangeArrowheads="1"/>
            </p:cNvSpPr>
            <p:nvPr/>
          </p:nvSpPr>
          <p:spPr bwMode="auto">
            <a:xfrm>
              <a:off x="5202" y="2817"/>
              <a:ext cx="97" cy="27"/>
            </a:xfrm>
            <a:prstGeom prst="rect">
              <a:avLst/>
            </a:prstGeom>
            <a:solidFill>
              <a:srgbClr val="CF924C"/>
            </a:solidFill>
            <a:ln w="31750">
              <a:solidFill>
                <a:srgbClr val="CF924C"/>
              </a:solidFill>
              <a:miter lim="800000"/>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74" name="Freeform 434">
              <a:extLst>
                <a:ext uri="{FF2B5EF4-FFF2-40B4-BE49-F238E27FC236}">
                  <a16:creationId xmlns:a16="http://schemas.microsoft.com/office/drawing/2014/main" id="{659ADCE6-82A1-EA40-9C8E-CF894F3B5E00}"/>
                </a:ext>
              </a:extLst>
            </p:cNvPr>
            <p:cNvSpPr>
              <a:spLocks/>
            </p:cNvSpPr>
            <p:nvPr/>
          </p:nvSpPr>
          <p:spPr bwMode="auto">
            <a:xfrm>
              <a:off x="5189" y="2844"/>
              <a:ext cx="124" cy="28"/>
            </a:xfrm>
            <a:custGeom>
              <a:avLst/>
              <a:gdLst>
                <a:gd name="T0" fmla="*/ 13 w 124"/>
                <a:gd name="T1" fmla="*/ 0 h 28"/>
                <a:gd name="T2" fmla="*/ 0 w 124"/>
                <a:gd name="T3" fmla="*/ 28 h 28"/>
                <a:gd name="T4" fmla="*/ 124 w 124"/>
                <a:gd name="T5" fmla="*/ 28 h 28"/>
                <a:gd name="T6" fmla="*/ 124 w 124"/>
                <a:gd name="T7" fmla="*/ 0 h 28"/>
                <a:gd name="T8" fmla="*/ 13 w 124"/>
                <a:gd name="T9" fmla="*/ 0 h 28"/>
                <a:gd name="T10" fmla="*/ 0 60000 65536"/>
                <a:gd name="T11" fmla="*/ 0 60000 65536"/>
                <a:gd name="T12" fmla="*/ 0 60000 65536"/>
                <a:gd name="T13" fmla="*/ 0 60000 65536"/>
                <a:gd name="T14" fmla="*/ 0 60000 65536"/>
                <a:gd name="T15" fmla="*/ 0 w 124"/>
                <a:gd name="T16" fmla="*/ 0 h 28"/>
                <a:gd name="T17" fmla="*/ 124 w 124"/>
                <a:gd name="T18" fmla="*/ 28 h 28"/>
              </a:gdLst>
              <a:ahLst/>
              <a:cxnLst>
                <a:cxn ang="T10">
                  <a:pos x="T0" y="T1"/>
                </a:cxn>
                <a:cxn ang="T11">
                  <a:pos x="T2" y="T3"/>
                </a:cxn>
                <a:cxn ang="T12">
                  <a:pos x="T4" y="T5"/>
                </a:cxn>
                <a:cxn ang="T13">
                  <a:pos x="T6" y="T7"/>
                </a:cxn>
                <a:cxn ang="T14">
                  <a:pos x="T8" y="T9"/>
                </a:cxn>
              </a:cxnLst>
              <a:rect l="T15" t="T16" r="T17" b="T18"/>
              <a:pathLst>
                <a:path w="124" h="28">
                  <a:moveTo>
                    <a:pt x="13" y="0"/>
                  </a:moveTo>
                  <a:lnTo>
                    <a:pt x="0" y="28"/>
                  </a:lnTo>
                  <a:lnTo>
                    <a:pt x="124" y="28"/>
                  </a:lnTo>
                  <a:lnTo>
                    <a:pt x="124" y="0"/>
                  </a:lnTo>
                  <a:lnTo>
                    <a:pt x="13" y="0"/>
                  </a:lnTo>
                  <a:close/>
                </a:path>
              </a:pathLst>
            </a:custGeom>
            <a:noFill/>
            <a:ln w="31750">
              <a:solidFill>
                <a:srgbClr val="D9AA7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075" name="Line 435">
              <a:extLst>
                <a:ext uri="{FF2B5EF4-FFF2-40B4-BE49-F238E27FC236}">
                  <a16:creationId xmlns:a16="http://schemas.microsoft.com/office/drawing/2014/main" id="{E7AF728B-7028-0A4B-945B-DF472E53B5C3}"/>
                </a:ext>
              </a:extLst>
            </p:cNvPr>
            <p:cNvSpPr>
              <a:spLocks noChangeShapeType="1"/>
            </p:cNvSpPr>
            <p:nvPr/>
          </p:nvSpPr>
          <p:spPr bwMode="auto">
            <a:xfrm>
              <a:off x="5202" y="2858"/>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76" name="Line 436">
              <a:extLst>
                <a:ext uri="{FF2B5EF4-FFF2-40B4-BE49-F238E27FC236}">
                  <a16:creationId xmlns:a16="http://schemas.microsoft.com/office/drawing/2014/main" id="{DA9FC34F-BB04-6C47-AD01-26BFF0812225}"/>
                </a:ext>
              </a:extLst>
            </p:cNvPr>
            <p:cNvSpPr>
              <a:spLocks noChangeShapeType="1"/>
            </p:cNvSpPr>
            <p:nvPr/>
          </p:nvSpPr>
          <p:spPr bwMode="auto">
            <a:xfrm>
              <a:off x="5216" y="2844"/>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77" name="Line 437">
              <a:extLst>
                <a:ext uri="{FF2B5EF4-FFF2-40B4-BE49-F238E27FC236}">
                  <a16:creationId xmlns:a16="http://schemas.microsoft.com/office/drawing/2014/main" id="{0FAE4264-4776-F34F-83E2-60FBEC3A06AC}"/>
                </a:ext>
              </a:extLst>
            </p:cNvPr>
            <p:cNvSpPr>
              <a:spLocks noChangeShapeType="1"/>
            </p:cNvSpPr>
            <p:nvPr/>
          </p:nvSpPr>
          <p:spPr bwMode="auto">
            <a:xfrm>
              <a:off x="5202" y="2858"/>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78" name="Line 438">
              <a:extLst>
                <a:ext uri="{FF2B5EF4-FFF2-40B4-BE49-F238E27FC236}">
                  <a16:creationId xmlns:a16="http://schemas.microsoft.com/office/drawing/2014/main" id="{AEF4019E-8D36-4641-947D-9C9CD424FD65}"/>
                </a:ext>
              </a:extLst>
            </p:cNvPr>
            <p:cNvSpPr>
              <a:spLocks noChangeShapeType="1"/>
            </p:cNvSpPr>
            <p:nvPr/>
          </p:nvSpPr>
          <p:spPr bwMode="auto">
            <a:xfrm>
              <a:off x="5230" y="2858"/>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79" name="Freeform 439">
              <a:extLst>
                <a:ext uri="{FF2B5EF4-FFF2-40B4-BE49-F238E27FC236}">
                  <a16:creationId xmlns:a16="http://schemas.microsoft.com/office/drawing/2014/main" id="{8D709C5E-8684-934A-B5DA-9C3E670E0F31}"/>
                </a:ext>
              </a:extLst>
            </p:cNvPr>
            <p:cNvSpPr>
              <a:spLocks/>
            </p:cNvSpPr>
            <p:nvPr/>
          </p:nvSpPr>
          <p:spPr bwMode="auto">
            <a:xfrm>
              <a:off x="5271" y="2858"/>
              <a:ext cx="42" cy="1"/>
            </a:xfrm>
            <a:custGeom>
              <a:avLst/>
              <a:gdLst>
                <a:gd name="T0" fmla="*/ 0 w 42"/>
                <a:gd name="T1" fmla="*/ 0 h 1"/>
                <a:gd name="T2" fmla="*/ 28 w 42"/>
                <a:gd name="T3" fmla="*/ 0 h 1"/>
                <a:gd name="T4" fmla="*/ 42 w 42"/>
                <a:gd name="T5" fmla="*/ 0 h 1"/>
                <a:gd name="T6" fmla="*/ 0 60000 65536"/>
                <a:gd name="T7" fmla="*/ 0 60000 65536"/>
                <a:gd name="T8" fmla="*/ 0 60000 65536"/>
                <a:gd name="T9" fmla="*/ 0 w 42"/>
                <a:gd name="T10" fmla="*/ 0 h 1"/>
                <a:gd name="T11" fmla="*/ 42 w 42"/>
                <a:gd name="T12" fmla="*/ 1 h 1"/>
              </a:gdLst>
              <a:ahLst/>
              <a:cxnLst>
                <a:cxn ang="T6">
                  <a:pos x="T0" y="T1"/>
                </a:cxn>
                <a:cxn ang="T7">
                  <a:pos x="T2" y="T3"/>
                </a:cxn>
                <a:cxn ang="T8">
                  <a:pos x="T4" y="T5"/>
                </a:cxn>
              </a:cxnLst>
              <a:rect l="T9" t="T10" r="T11" b="T12"/>
              <a:pathLst>
                <a:path w="42" h="1">
                  <a:moveTo>
                    <a:pt x="0" y="0"/>
                  </a:moveTo>
                  <a:lnTo>
                    <a:pt x="28" y="0"/>
                  </a:lnTo>
                  <a:lnTo>
                    <a:pt x="42" y="0"/>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080" name="Rectangle 440">
              <a:extLst>
                <a:ext uri="{FF2B5EF4-FFF2-40B4-BE49-F238E27FC236}">
                  <a16:creationId xmlns:a16="http://schemas.microsoft.com/office/drawing/2014/main" id="{C833FA55-5D1D-DE49-A9F5-39ACE0826AB4}"/>
                </a:ext>
              </a:extLst>
            </p:cNvPr>
            <p:cNvSpPr>
              <a:spLocks noChangeArrowheads="1"/>
            </p:cNvSpPr>
            <p:nvPr/>
          </p:nvSpPr>
          <p:spPr bwMode="auto">
            <a:xfrm>
              <a:off x="5244" y="2748"/>
              <a:ext cx="27"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81" name="Rectangle 441">
              <a:extLst>
                <a:ext uri="{FF2B5EF4-FFF2-40B4-BE49-F238E27FC236}">
                  <a16:creationId xmlns:a16="http://schemas.microsoft.com/office/drawing/2014/main" id="{C4FA5345-6044-FE48-8D84-2AF99D07D142}"/>
                </a:ext>
              </a:extLst>
            </p:cNvPr>
            <p:cNvSpPr>
              <a:spLocks noChangeArrowheads="1"/>
            </p:cNvSpPr>
            <p:nvPr/>
          </p:nvSpPr>
          <p:spPr bwMode="auto">
            <a:xfrm>
              <a:off x="5244" y="2748"/>
              <a:ext cx="41"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82" name="Freeform 442">
              <a:extLst>
                <a:ext uri="{FF2B5EF4-FFF2-40B4-BE49-F238E27FC236}">
                  <a16:creationId xmlns:a16="http://schemas.microsoft.com/office/drawing/2014/main" id="{7A394196-E1EB-CD4E-A3F6-4CA589D7AA17}"/>
                </a:ext>
              </a:extLst>
            </p:cNvPr>
            <p:cNvSpPr>
              <a:spLocks/>
            </p:cNvSpPr>
            <p:nvPr/>
          </p:nvSpPr>
          <p:spPr bwMode="auto">
            <a:xfrm>
              <a:off x="5478" y="2830"/>
              <a:ext cx="42" cy="69"/>
            </a:xfrm>
            <a:custGeom>
              <a:avLst/>
              <a:gdLst>
                <a:gd name="T0" fmla="*/ 0 w 42"/>
                <a:gd name="T1" fmla="*/ 0 h 69"/>
                <a:gd name="T2" fmla="*/ 42 w 42"/>
                <a:gd name="T3" fmla="*/ 14 h 69"/>
                <a:gd name="T4" fmla="*/ 42 w 42"/>
                <a:gd name="T5" fmla="*/ 69 h 69"/>
                <a:gd name="T6" fmla="*/ 0 60000 65536"/>
                <a:gd name="T7" fmla="*/ 0 60000 65536"/>
                <a:gd name="T8" fmla="*/ 0 60000 65536"/>
                <a:gd name="T9" fmla="*/ 0 w 42"/>
                <a:gd name="T10" fmla="*/ 0 h 69"/>
                <a:gd name="T11" fmla="*/ 42 w 42"/>
                <a:gd name="T12" fmla="*/ 69 h 69"/>
              </a:gdLst>
              <a:ahLst/>
              <a:cxnLst>
                <a:cxn ang="T6">
                  <a:pos x="T0" y="T1"/>
                </a:cxn>
                <a:cxn ang="T7">
                  <a:pos x="T2" y="T3"/>
                </a:cxn>
                <a:cxn ang="T8">
                  <a:pos x="T4" y="T5"/>
                </a:cxn>
              </a:cxnLst>
              <a:rect l="T9" t="T10" r="T11" b="T12"/>
              <a:pathLst>
                <a:path w="42" h="69">
                  <a:moveTo>
                    <a:pt x="0" y="0"/>
                  </a:moveTo>
                  <a:lnTo>
                    <a:pt x="42" y="14"/>
                  </a:lnTo>
                  <a:lnTo>
                    <a:pt x="42" y="69"/>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083" name="AutoShape 443">
              <a:extLst>
                <a:ext uri="{FF2B5EF4-FFF2-40B4-BE49-F238E27FC236}">
                  <a16:creationId xmlns:a16="http://schemas.microsoft.com/office/drawing/2014/main" id="{3EFCC51A-0262-CD48-9A94-6572592240B4}"/>
                </a:ext>
              </a:extLst>
            </p:cNvPr>
            <p:cNvSpPr>
              <a:spLocks noChangeArrowheads="1"/>
            </p:cNvSpPr>
            <p:nvPr/>
          </p:nvSpPr>
          <p:spPr bwMode="auto">
            <a:xfrm>
              <a:off x="5368" y="2748"/>
              <a:ext cx="124" cy="69"/>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84" name="AutoShape 444">
              <a:extLst>
                <a:ext uri="{FF2B5EF4-FFF2-40B4-BE49-F238E27FC236}">
                  <a16:creationId xmlns:a16="http://schemas.microsoft.com/office/drawing/2014/main" id="{332BC673-6A7F-4041-96D5-71DE72DABB29}"/>
                </a:ext>
              </a:extLst>
            </p:cNvPr>
            <p:cNvSpPr>
              <a:spLocks noChangeArrowheads="1"/>
            </p:cNvSpPr>
            <p:nvPr/>
          </p:nvSpPr>
          <p:spPr bwMode="auto">
            <a:xfrm>
              <a:off x="5354" y="2734"/>
              <a:ext cx="152" cy="96"/>
            </a:xfrm>
            <a:prstGeom prst="roundRect">
              <a:avLst>
                <a:gd name="adj" fmla="val 39065"/>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85" name="Rectangle 445">
              <a:extLst>
                <a:ext uri="{FF2B5EF4-FFF2-40B4-BE49-F238E27FC236}">
                  <a16:creationId xmlns:a16="http://schemas.microsoft.com/office/drawing/2014/main" id="{6C4BB4D5-0F92-4749-B875-38FEFC5DB476}"/>
                </a:ext>
              </a:extLst>
            </p:cNvPr>
            <p:cNvSpPr>
              <a:spLocks noChangeArrowheads="1"/>
            </p:cNvSpPr>
            <p:nvPr/>
          </p:nvSpPr>
          <p:spPr bwMode="auto">
            <a:xfrm>
              <a:off x="5396" y="2761"/>
              <a:ext cx="82"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86" name="Rectangle 446">
              <a:extLst>
                <a:ext uri="{FF2B5EF4-FFF2-40B4-BE49-F238E27FC236}">
                  <a16:creationId xmlns:a16="http://schemas.microsoft.com/office/drawing/2014/main" id="{AC9A4E1B-478B-8A42-ADB3-30B7BA09953B}"/>
                </a:ext>
              </a:extLst>
            </p:cNvPr>
            <p:cNvSpPr>
              <a:spLocks noChangeArrowheads="1"/>
            </p:cNvSpPr>
            <p:nvPr/>
          </p:nvSpPr>
          <p:spPr bwMode="auto">
            <a:xfrm>
              <a:off x="5396" y="2761"/>
              <a:ext cx="96" cy="56"/>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87" name="Freeform 447">
              <a:extLst>
                <a:ext uri="{FF2B5EF4-FFF2-40B4-BE49-F238E27FC236}">
                  <a16:creationId xmlns:a16="http://schemas.microsoft.com/office/drawing/2014/main" id="{D64FB8B4-145D-DA40-8A08-2913710BF13B}"/>
                </a:ext>
              </a:extLst>
            </p:cNvPr>
            <p:cNvSpPr>
              <a:spLocks/>
            </p:cNvSpPr>
            <p:nvPr/>
          </p:nvSpPr>
          <p:spPr bwMode="auto">
            <a:xfrm>
              <a:off x="5506" y="2886"/>
              <a:ext cx="28" cy="41"/>
            </a:xfrm>
            <a:custGeom>
              <a:avLst/>
              <a:gdLst>
                <a:gd name="T0" fmla="*/ 14 w 28"/>
                <a:gd name="T1" fmla="*/ 0 h 41"/>
                <a:gd name="T2" fmla="*/ 14 w 28"/>
                <a:gd name="T3" fmla="*/ 0 h 41"/>
                <a:gd name="T4" fmla="*/ 28 w 28"/>
                <a:gd name="T5" fmla="*/ 13 h 41"/>
                <a:gd name="T6" fmla="*/ 28 w 28"/>
                <a:gd name="T7" fmla="*/ 27 h 41"/>
                <a:gd name="T8" fmla="*/ 14 w 28"/>
                <a:gd name="T9" fmla="*/ 41 h 41"/>
                <a:gd name="T10" fmla="*/ 14 w 28"/>
                <a:gd name="T11" fmla="*/ 41 h 41"/>
                <a:gd name="T12" fmla="*/ 0 w 28"/>
                <a:gd name="T13" fmla="*/ 27 h 41"/>
                <a:gd name="T14" fmla="*/ 0 w 28"/>
                <a:gd name="T15" fmla="*/ 13 h 41"/>
                <a:gd name="T16" fmla="*/ 0 w 28"/>
                <a:gd name="T17" fmla="*/ 0 h 41"/>
                <a:gd name="T18" fmla="*/ 14 w 2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1"/>
                <a:gd name="T32" fmla="*/ 28 w 28"/>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1">
                  <a:moveTo>
                    <a:pt x="14" y="0"/>
                  </a:moveTo>
                  <a:lnTo>
                    <a:pt x="14" y="0"/>
                  </a:lnTo>
                  <a:lnTo>
                    <a:pt x="28" y="13"/>
                  </a:lnTo>
                  <a:lnTo>
                    <a:pt x="28" y="27"/>
                  </a:lnTo>
                  <a:lnTo>
                    <a:pt x="14" y="41"/>
                  </a:lnTo>
                  <a:lnTo>
                    <a:pt x="0" y="27"/>
                  </a:lnTo>
                  <a:lnTo>
                    <a:pt x="0" y="13"/>
                  </a:lnTo>
                  <a:lnTo>
                    <a:pt x="0" y="0"/>
                  </a:lnTo>
                  <a:lnTo>
                    <a:pt x="14" y="0"/>
                  </a:lnTo>
                  <a:close/>
                </a:path>
              </a:pathLst>
            </a:custGeom>
            <a:solidFill>
              <a:srgbClr val="CF924C"/>
            </a:solidFill>
            <a:ln w="31750">
              <a:solidFill>
                <a:srgbClr val="CF924C"/>
              </a:solidFill>
              <a:round/>
              <a:headEnd/>
              <a:tailEnd/>
            </a:ln>
          </p:spPr>
          <p:txBody>
            <a:bodyPr/>
            <a:lstStyle/>
            <a:p>
              <a:endParaRPr lang="zh-CN" altLang="en-US"/>
            </a:p>
          </p:txBody>
        </p:sp>
        <p:pic>
          <p:nvPicPr>
            <p:cNvPr id="36088" name="Picture 448">
              <a:extLst>
                <a:ext uri="{FF2B5EF4-FFF2-40B4-BE49-F238E27FC236}">
                  <a16:creationId xmlns:a16="http://schemas.microsoft.com/office/drawing/2014/main" id="{86AF066D-67A8-514C-BA83-028BFE77D06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396" y="2761"/>
              <a:ext cx="69"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089" name="Line 449">
              <a:extLst>
                <a:ext uri="{FF2B5EF4-FFF2-40B4-BE49-F238E27FC236}">
                  <a16:creationId xmlns:a16="http://schemas.microsoft.com/office/drawing/2014/main" id="{83BEBD35-5F33-384B-B6C9-0CD697460D64}"/>
                </a:ext>
              </a:extLst>
            </p:cNvPr>
            <p:cNvSpPr>
              <a:spLocks noChangeShapeType="1"/>
            </p:cNvSpPr>
            <p:nvPr/>
          </p:nvSpPr>
          <p:spPr bwMode="auto">
            <a:xfrm>
              <a:off x="5506" y="2899"/>
              <a:ext cx="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90" name="Freeform 450">
              <a:extLst>
                <a:ext uri="{FF2B5EF4-FFF2-40B4-BE49-F238E27FC236}">
                  <a16:creationId xmlns:a16="http://schemas.microsoft.com/office/drawing/2014/main" id="{6724EF01-9E9E-9046-B5F4-A24D9E754042}"/>
                </a:ext>
              </a:extLst>
            </p:cNvPr>
            <p:cNvSpPr>
              <a:spLocks/>
            </p:cNvSpPr>
            <p:nvPr/>
          </p:nvSpPr>
          <p:spPr bwMode="auto">
            <a:xfrm>
              <a:off x="5520" y="289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091" name="Rectangle 451">
              <a:extLst>
                <a:ext uri="{FF2B5EF4-FFF2-40B4-BE49-F238E27FC236}">
                  <a16:creationId xmlns:a16="http://schemas.microsoft.com/office/drawing/2014/main" id="{8B387673-66FA-AB47-8DFB-A096C052248D}"/>
                </a:ext>
              </a:extLst>
            </p:cNvPr>
            <p:cNvSpPr>
              <a:spLocks noChangeArrowheads="1"/>
            </p:cNvSpPr>
            <p:nvPr/>
          </p:nvSpPr>
          <p:spPr bwMode="auto">
            <a:xfrm>
              <a:off x="5382" y="2817"/>
              <a:ext cx="96" cy="27"/>
            </a:xfrm>
            <a:prstGeom prst="rect">
              <a:avLst/>
            </a:prstGeom>
            <a:solidFill>
              <a:srgbClr val="CF924C"/>
            </a:solidFill>
            <a:ln w="31750">
              <a:solidFill>
                <a:srgbClr val="CF924C"/>
              </a:solidFill>
              <a:miter lim="800000"/>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92" name="Freeform 452">
              <a:extLst>
                <a:ext uri="{FF2B5EF4-FFF2-40B4-BE49-F238E27FC236}">
                  <a16:creationId xmlns:a16="http://schemas.microsoft.com/office/drawing/2014/main" id="{DC3014CA-08D2-7E49-928B-700D29263145}"/>
                </a:ext>
              </a:extLst>
            </p:cNvPr>
            <p:cNvSpPr>
              <a:spLocks/>
            </p:cNvSpPr>
            <p:nvPr/>
          </p:nvSpPr>
          <p:spPr bwMode="auto">
            <a:xfrm>
              <a:off x="5368" y="2844"/>
              <a:ext cx="124" cy="28"/>
            </a:xfrm>
            <a:custGeom>
              <a:avLst/>
              <a:gdLst>
                <a:gd name="T0" fmla="*/ 14 w 124"/>
                <a:gd name="T1" fmla="*/ 0 h 28"/>
                <a:gd name="T2" fmla="*/ 0 w 124"/>
                <a:gd name="T3" fmla="*/ 28 h 28"/>
                <a:gd name="T4" fmla="*/ 124 w 124"/>
                <a:gd name="T5" fmla="*/ 28 h 28"/>
                <a:gd name="T6" fmla="*/ 124 w 124"/>
                <a:gd name="T7" fmla="*/ 0 h 28"/>
                <a:gd name="T8" fmla="*/ 14 w 124"/>
                <a:gd name="T9" fmla="*/ 0 h 28"/>
                <a:gd name="T10" fmla="*/ 0 60000 65536"/>
                <a:gd name="T11" fmla="*/ 0 60000 65536"/>
                <a:gd name="T12" fmla="*/ 0 60000 65536"/>
                <a:gd name="T13" fmla="*/ 0 60000 65536"/>
                <a:gd name="T14" fmla="*/ 0 60000 65536"/>
                <a:gd name="T15" fmla="*/ 0 w 124"/>
                <a:gd name="T16" fmla="*/ 0 h 28"/>
                <a:gd name="T17" fmla="*/ 124 w 124"/>
                <a:gd name="T18" fmla="*/ 28 h 28"/>
              </a:gdLst>
              <a:ahLst/>
              <a:cxnLst>
                <a:cxn ang="T10">
                  <a:pos x="T0" y="T1"/>
                </a:cxn>
                <a:cxn ang="T11">
                  <a:pos x="T2" y="T3"/>
                </a:cxn>
                <a:cxn ang="T12">
                  <a:pos x="T4" y="T5"/>
                </a:cxn>
                <a:cxn ang="T13">
                  <a:pos x="T6" y="T7"/>
                </a:cxn>
                <a:cxn ang="T14">
                  <a:pos x="T8" y="T9"/>
                </a:cxn>
              </a:cxnLst>
              <a:rect l="T15" t="T16" r="T17" b="T18"/>
              <a:pathLst>
                <a:path w="124" h="28">
                  <a:moveTo>
                    <a:pt x="14" y="0"/>
                  </a:moveTo>
                  <a:lnTo>
                    <a:pt x="0" y="28"/>
                  </a:lnTo>
                  <a:lnTo>
                    <a:pt x="124" y="28"/>
                  </a:lnTo>
                  <a:lnTo>
                    <a:pt x="124" y="0"/>
                  </a:lnTo>
                  <a:lnTo>
                    <a:pt x="14" y="0"/>
                  </a:lnTo>
                  <a:close/>
                </a:path>
              </a:pathLst>
            </a:custGeom>
            <a:noFill/>
            <a:ln w="31750">
              <a:solidFill>
                <a:srgbClr val="D9AA7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093" name="Line 453">
              <a:extLst>
                <a:ext uri="{FF2B5EF4-FFF2-40B4-BE49-F238E27FC236}">
                  <a16:creationId xmlns:a16="http://schemas.microsoft.com/office/drawing/2014/main" id="{2A9820B8-E61D-5B48-B9DF-4AFB12D78AB4}"/>
                </a:ext>
              </a:extLst>
            </p:cNvPr>
            <p:cNvSpPr>
              <a:spLocks noChangeShapeType="1"/>
            </p:cNvSpPr>
            <p:nvPr/>
          </p:nvSpPr>
          <p:spPr bwMode="auto">
            <a:xfrm>
              <a:off x="5382" y="2858"/>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94" name="Line 454">
              <a:extLst>
                <a:ext uri="{FF2B5EF4-FFF2-40B4-BE49-F238E27FC236}">
                  <a16:creationId xmlns:a16="http://schemas.microsoft.com/office/drawing/2014/main" id="{A9EFB932-DF08-6747-8E5C-1E6879E1075A}"/>
                </a:ext>
              </a:extLst>
            </p:cNvPr>
            <p:cNvSpPr>
              <a:spLocks noChangeShapeType="1"/>
            </p:cNvSpPr>
            <p:nvPr/>
          </p:nvSpPr>
          <p:spPr bwMode="auto">
            <a:xfrm>
              <a:off x="5396" y="2844"/>
              <a:ext cx="82"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95" name="Line 455">
              <a:extLst>
                <a:ext uri="{FF2B5EF4-FFF2-40B4-BE49-F238E27FC236}">
                  <a16:creationId xmlns:a16="http://schemas.microsoft.com/office/drawing/2014/main" id="{3E0E0DED-89E8-EB4B-ACB8-60AB44A41D43}"/>
                </a:ext>
              </a:extLst>
            </p:cNvPr>
            <p:cNvSpPr>
              <a:spLocks noChangeShapeType="1"/>
            </p:cNvSpPr>
            <p:nvPr/>
          </p:nvSpPr>
          <p:spPr bwMode="auto">
            <a:xfrm>
              <a:off x="5382" y="2858"/>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96" name="Line 456">
              <a:extLst>
                <a:ext uri="{FF2B5EF4-FFF2-40B4-BE49-F238E27FC236}">
                  <a16:creationId xmlns:a16="http://schemas.microsoft.com/office/drawing/2014/main" id="{3E3355BB-0B7B-1845-B12A-BDA1768A919D}"/>
                </a:ext>
              </a:extLst>
            </p:cNvPr>
            <p:cNvSpPr>
              <a:spLocks noChangeShapeType="1"/>
            </p:cNvSpPr>
            <p:nvPr/>
          </p:nvSpPr>
          <p:spPr bwMode="auto">
            <a:xfrm>
              <a:off x="5409" y="2858"/>
              <a:ext cx="56"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097" name="Freeform 457">
              <a:extLst>
                <a:ext uri="{FF2B5EF4-FFF2-40B4-BE49-F238E27FC236}">
                  <a16:creationId xmlns:a16="http://schemas.microsoft.com/office/drawing/2014/main" id="{58634802-6E25-A24E-8AB3-F6692330B188}"/>
                </a:ext>
              </a:extLst>
            </p:cNvPr>
            <p:cNvSpPr>
              <a:spLocks/>
            </p:cNvSpPr>
            <p:nvPr/>
          </p:nvSpPr>
          <p:spPr bwMode="auto">
            <a:xfrm>
              <a:off x="5451" y="2858"/>
              <a:ext cx="41" cy="1"/>
            </a:xfrm>
            <a:custGeom>
              <a:avLst/>
              <a:gdLst>
                <a:gd name="T0" fmla="*/ 0 w 41"/>
                <a:gd name="T1" fmla="*/ 0 h 1"/>
                <a:gd name="T2" fmla="*/ 27 w 41"/>
                <a:gd name="T3" fmla="*/ 0 h 1"/>
                <a:gd name="T4" fmla="*/ 41 w 41"/>
                <a:gd name="T5" fmla="*/ 0 h 1"/>
                <a:gd name="T6" fmla="*/ 0 60000 65536"/>
                <a:gd name="T7" fmla="*/ 0 60000 65536"/>
                <a:gd name="T8" fmla="*/ 0 60000 65536"/>
                <a:gd name="T9" fmla="*/ 0 w 41"/>
                <a:gd name="T10" fmla="*/ 0 h 1"/>
                <a:gd name="T11" fmla="*/ 41 w 41"/>
                <a:gd name="T12" fmla="*/ 1 h 1"/>
              </a:gdLst>
              <a:ahLst/>
              <a:cxnLst>
                <a:cxn ang="T6">
                  <a:pos x="T0" y="T1"/>
                </a:cxn>
                <a:cxn ang="T7">
                  <a:pos x="T2" y="T3"/>
                </a:cxn>
                <a:cxn ang="T8">
                  <a:pos x="T4" y="T5"/>
                </a:cxn>
              </a:cxnLst>
              <a:rect l="T9" t="T10" r="T11" b="T12"/>
              <a:pathLst>
                <a:path w="41" h="1">
                  <a:moveTo>
                    <a:pt x="0" y="0"/>
                  </a:moveTo>
                  <a:lnTo>
                    <a:pt x="27" y="0"/>
                  </a:lnTo>
                  <a:lnTo>
                    <a:pt x="41" y="0"/>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098" name="Rectangle 458">
              <a:extLst>
                <a:ext uri="{FF2B5EF4-FFF2-40B4-BE49-F238E27FC236}">
                  <a16:creationId xmlns:a16="http://schemas.microsoft.com/office/drawing/2014/main" id="{2FBD6B74-E2D2-A443-81D7-621EC2CCAF6C}"/>
                </a:ext>
              </a:extLst>
            </p:cNvPr>
            <p:cNvSpPr>
              <a:spLocks noChangeArrowheads="1"/>
            </p:cNvSpPr>
            <p:nvPr/>
          </p:nvSpPr>
          <p:spPr bwMode="auto">
            <a:xfrm>
              <a:off x="5423" y="2748"/>
              <a:ext cx="28"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099" name="Rectangle 459">
              <a:extLst>
                <a:ext uri="{FF2B5EF4-FFF2-40B4-BE49-F238E27FC236}">
                  <a16:creationId xmlns:a16="http://schemas.microsoft.com/office/drawing/2014/main" id="{6BA699C3-D451-EA48-A546-EAB70B8D9775}"/>
                </a:ext>
              </a:extLst>
            </p:cNvPr>
            <p:cNvSpPr>
              <a:spLocks noChangeArrowheads="1"/>
            </p:cNvSpPr>
            <p:nvPr/>
          </p:nvSpPr>
          <p:spPr bwMode="auto">
            <a:xfrm>
              <a:off x="5423" y="2748"/>
              <a:ext cx="42" cy="55"/>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00" name="Freeform 460">
              <a:extLst>
                <a:ext uri="{FF2B5EF4-FFF2-40B4-BE49-F238E27FC236}">
                  <a16:creationId xmlns:a16="http://schemas.microsoft.com/office/drawing/2014/main" id="{AFEF0CC1-7ABA-AB41-AB4B-F85FCAA9DCB6}"/>
                </a:ext>
              </a:extLst>
            </p:cNvPr>
            <p:cNvSpPr>
              <a:spLocks/>
            </p:cNvSpPr>
            <p:nvPr/>
          </p:nvSpPr>
          <p:spPr bwMode="auto">
            <a:xfrm>
              <a:off x="4319" y="1064"/>
              <a:ext cx="42" cy="69"/>
            </a:xfrm>
            <a:custGeom>
              <a:avLst/>
              <a:gdLst>
                <a:gd name="T0" fmla="*/ 0 w 42"/>
                <a:gd name="T1" fmla="*/ 0 h 69"/>
                <a:gd name="T2" fmla="*/ 42 w 42"/>
                <a:gd name="T3" fmla="*/ 14 h 69"/>
                <a:gd name="T4" fmla="*/ 42 w 42"/>
                <a:gd name="T5" fmla="*/ 69 h 69"/>
                <a:gd name="T6" fmla="*/ 0 60000 65536"/>
                <a:gd name="T7" fmla="*/ 0 60000 65536"/>
                <a:gd name="T8" fmla="*/ 0 60000 65536"/>
                <a:gd name="T9" fmla="*/ 0 w 42"/>
                <a:gd name="T10" fmla="*/ 0 h 69"/>
                <a:gd name="T11" fmla="*/ 42 w 42"/>
                <a:gd name="T12" fmla="*/ 69 h 69"/>
              </a:gdLst>
              <a:ahLst/>
              <a:cxnLst>
                <a:cxn ang="T6">
                  <a:pos x="T0" y="T1"/>
                </a:cxn>
                <a:cxn ang="T7">
                  <a:pos x="T2" y="T3"/>
                </a:cxn>
                <a:cxn ang="T8">
                  <a:pos x="T4" y="T5"/>
                </a:cxn>
              </a:cxnLst>
              <a:rect l="T9" t="T10" r="T11" b="T12"/>
              <a:pathLst>
                <a:path w="42" h="69">
                  <a:moveTo>
                    <a:pt x="0" y="0"/>
                  </a:moveTo>
                  <a:lnTo>
                    <a:pt x="42" y="14"/>
                  </a:lnTo>
                  <a:lnTo>
                    <a:pt x="42" y="69"/>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101" name="AutoShape 461">
              <a:extLst>
                <a:ext uri="{FF2B5EF4-FFF2-40B4-BE49-F238E27FC236}">
                  <a16:creationId xmlns:a16="http://schemas.microsoft.com/office/drawing/2014/main" id="{DB8A1BB4-D05B-A049-A64C-CA083B49F269}"/>
                </a:ext>
              </a:extLst>
            </p:cNvPr>
            <p:cNvSpPr>
              <a:spLocks noChangeArrowheads="1"/>
            </p:cNvSpPr>
            <p:nvPr/>
          </p:nvSpPr>
          <p:spPr bwMode="auto">
            <a:xfrm>
              <a:off x="4209" y="981"/>
              <a:ext cx="124" cy="69"/>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02" name="AutoShape 462">
              <a:extLst>
                <a:ext uri="{FF2B5EF4-FFF2-40B4-BE49-F238E27FC236}">
                  <a16:creationId xmlns:a16="http://schemas.microsoft.com/office/drawing/2014/main" id="{E86BCA3F-D50B-364D-83B9-BBF8B9A8DF48}"/>
                </a:ext>
              </a:extLst>
            </p:cNvPr>
            <p:cNvSpPr>
              <a:spLocks noChangeArrowheads="1"/>
            </p:cNvSpPr>
            <p:nvPr/>
          </p:nvSpPr>
          <p:spPr bwMode="auto">
            <a:xfrm>
              <a:off x="4195" y="968"/>
              <a:ext cx="152" cy="96"/>
            </a:xfrm>
            <a:prstGeom prst="roundRect">
              <a:avLst>
                <a:gd name="adj" fmla="val 39065"/>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03" name="Rectangle 463">
              <a:extLst>
                <a:ext uri="{FF2B5EF4-FFF2-40B4-BE49-F238E27FC236}">
                  <a16:creationId xmlns:a16="http://schemas.microsoft.com/office/drawing/2014/main" id="{FBAE58EF-4FB1-C448-9A06-C680E86E5880}"/>
                </a:ext>
              </a:extLst>
            </p:cNvPr>
            <p:cNvSpPr>
              <a:spLocks noChangeArrowheads="1"/>
            </p:cNvSpPr>
            <p:nvPr/>
          </p:nvSpPr>
          <p:spPr bwMode="auto">
            <a:xfrm>
              <a:off x="4237" y="995"/>
              <a:ext cx="82"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04" name="Rectangle 464">
              <a:extLst>
                <a:ext uri="{FF2B5EF4-FFF2-40B4-BE49-F238E27FC236}">
                  <a16:creationId xmlns:a16="http://schemas.microsoft.com/office/drawing/2014/main" id="{90C75239-9B5D-E04E-B772-301D1B90B0AB}"/>
                </a:ext>
              </a:extLst>
            </p:cNvPr>
            <p:cNvSpPr>
              <a:spLocks noChangeArrowheads="1"/>
            </p:cNvSpPr>
            <p:nvPr/>
          </p:nvSpPr>
          <p:spPr bwMode="auto">
            <a:xfrm>
              <a:off x="4237" y="995"/>
              <a:ext cx="96" cy="55"/>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05" name="Freeform 465">
              <a:extLst>
                <a:ext uri="{FF2B5EF4-FFF2-40B4-BE49-F238E27FC236}">
                  <a16:creationId xmlns:a16="http://schemas.microsoft.com/office/drawing/2014/main" id="{80175651-FDFA-4D4B-A0A9-121364460B1E}"/>
                </a:ext>
              </a:extLst>
            </p:cNvPr>
            <p:cNvSpPr>
              <a:spLocks/>
            </p:cNvSpPr>
            <p:nvPr/>
          </p:nvSpPr>
          <p:spPr bwMode="auto">
            <a:xfrm>
              <a:off x="4347" y="1119"/>
              <a:ext cx="28" cy="42"/>
            </a:xfrm>
            <a:custGeom>
              <a:avLst/>
              <a:gdLst>
                <a:gd name="T0" fmla="*/ 14 w 28"/>
                <a:gd name="T1" fmla="*/ 0 h 42"/>
                <a:gd name="T2" fmla="*/ 14 w 28"/>
                <a:gd name="T3" fmla="*/ 0 h 42"/>
                <a:gd name="T4" fmla="*/ 28 w 28"/>
                <a:gd name="T5" fmla="*/ 14 h 42"/>
                <a:gd name="T6" fmla="*/ 28 w 28"/>
                <a:gd name="T7" fmla="*/ 28 h 42"/>
                <a:gd name="T8" fmla="*/ 14 w 28"/>
                <a:gd name="T9" fmla="*/ 42 h 42"/>
                <a:gd name="T10" fmla="*/ 14 w 28"/>
                <a:gd name="T11" fmla="*/ 42 h 42"/>
                <a:gd name="T12" fmla="*/ 0 w 28"/>
                <a:gd name="T13" fmla="*/ 28 h 42"/>
                <a:gd name="T14" fmla="*/ 0 w 28"/>
                <a:gd name="T15" fmla="*/ 14 h 42"/>
                <a:gd name="T16" fmla="*/ 0 w 28"/>
                <a:gd name="T17" fmla="*/ 0 h 42"/>
                <a:gd name="T18" fmla="*/ 14 w 28"/>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2"/>
                <a:gd name="T32" fmla="*/ 28 w 28"/>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2">
                  <a:moveTo>
                    <a:pt x="14" y="0"/>
                  </a:moveTo>
                  <a:lnTo>
                    <a:pt x="14" y="0"/>
                  </a:lnTo>
                  <a:lnTo>
                    <a:pt x="28" y="14"/>
                  </a:lnTo>
                  <a:lnTo>
                    <a:pt x="28" y="28"/>
                  </a:lnTo>
                  <a:lnTo>
                    <a:pt x="14" y="42"/>
                  </a:lnTo>
                  <a:lnTo>
                    <a:pt x="0" y="28"/>
                  </a:lnTo>
                  <a:lnTo>
                    <a:pt x="0" y="14"/>
                  </a:lnTo>
                  <a:lnTo>
                    <a:pt x="0" y="0"/>
                  </a:lnTo>
                  <a:lnTo>
                    <a:pt x="14" y="0"/>
                  </a:lnTo>
                  <a:close/>
                </a:path>
              </a:pathLst>
            </a:custGeom>
            <a:solidFill>
              <a:srgbClr val="CF924C"/>
            </a:solidFill>
            <a:ln w="31750">
              <a:solidFill>
                <a:srgbClr val="CF924C"/>
              </a:solidFill>
              <a:round/>
              <a:headEnd/>
              <a:tailEnd/>
            </a:ln>
          </p:spPr>
          <p:txBody>
            <a:bodyPr/>
            <a:lstStyle/>
            <a:p>
              <a:endParaRPr lang="zh-CN" altLang="en-US"/>
            </a:p>
          </p:txBody>
        </p:sp>
        <p:pic>
          <p:nvPicPr>
            <p:cNvPr id="36106" name="Picture 466">
              <a:extLst>
                <a:ext uri="{FF2B5EF4-FFF2-40B4-BE49-F238E27FC236}">
                  <a16:creationId xmlns:a16="http://schemas.microsoft.com/office/drawing/2014/main" id="{95DFA95A-DBB3-B242-9537-586B9B18B81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237" y="995"/>
              <a:ext cx="69"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07" name="Line 467">
              <a:extLst>
                <a:ext uri="{FF2B5EF4-FFF2-40B4-BE49-F238E27FC236}">
                  <a16:creationId xmlns:a16="http://schemas.microsoft.com/office/drawing/2014/main" id="{C1C5D2A7-7AD6-E644-96B1-EA80A0C226AB}"/>
                </a:ext>
              </a:extLst>
            </p:cNvPr>
            <p:cNvSpPr>
              <a:spLocks noChangeShapeType="1"/>
            </p:cNvSpPr>
            <p:nvPr/>
          </p:nvSpPr>
          <p:spPr bwMode="auto">
            <a:xfrm>
              <a:off x="4347" y="1133"/>
              <a:ext cx="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08" name="Freeform 468">
              <a:extLst>
                <a:ext uri="{FF2B5EF4-FFF2-40B4-BE49-F238E27FC236}">
                  <a16:creationId xmlns:a16="http://schemas.microsoft.com/office/drawing/2014/main" id="{84D09306-E4CC-2C49-A558-92392B7E1CEB}"/>
                </a:ext>
              </a:extLst>
            </p:cNvPr>
            <p:cNvSpPr>
              <a:spLocks/>
            </p:cNvSpPr>
            <p:nvPr/>
          </p:nvSpPr>
          <p:spPr bwMode="auto">
            <a:xfrm>
              <a:off x="4361" y="113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109" name="Rectangle 469">
              <a:extLst>
                <a:ext uri="{FF2B5EF4-FFF2-40B4-BE49-F238E27FC236}">
                  <a16:creationId xmlns:a16="http://schemas.microsoft.com/office/drawing/2014/main" id="{F7631E0B-495B-9045-A817-76727F299A11}"/>
                </a:ext>
              </a:extLst>
            </p:cNvPr>
            <p:cNvSpPr>
              <a:spLocks noChangeArrowheads="1"/>
            </p:cNvSpPr>
            <p:nvPr/>
          </p:nvSpPr>
          <p:spPr bwMode="auto">
            <a:xfrm>
              <a:off x="4223" y="1050"/>
              <a:ext cx="96" cy="28"/>
            </a:xfrm>
            <a:prstGeom prst="rect">
              <a:avLst/>
            </a:prstGeom>
            <a:solidFill>
              <a:srgbClr val="CF924C"/>
            </a:solidFill>
            <a:ln w="31750">
              <a:solidFill>
                <a:srgbClr val="CF924C"/>
              </a:solidFill>
              <a:miter lim="800000"/>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10" name="Freeform 470">
              <a:extLst>
                <a:ext uri="{FF2B5EF4-FFF2-40B4-BE49-F238E27FC236}">
                  <a16:creationId xmlns:a16="http://schemas.microsoft.com/office/drawing/2014/main" id="{6508A1B0-BB82-C149-8170-36E0F376B280}"/>
                </a:ext>
              </a:extLst>
            </p:cNvPr>
            <p:cNvSpPr>
              <a:spLocks/>
            </p:cNvSpPr>
            <p:nvPr/>
          </p:nvSpPr>
          <p:spPr bwMode="auto">
            <a:xfrm>
              <a:off x="4209" y="1078"/>
              <a:ext cx="124" cy="28"/>
            </a:xfrm>
            <a:custGeom>
              <a:avLst/>
              <a:gdLst>
                <a:gd name="T0" fmla="*/ 14 w 124"/>
                <a:gd name="T1" fmla="*/ 0 h 28"/>
                <a:gd name="T2" fmla="*/ 0 w 124"/>
                <a:gd name="T3" fmla="*/ 28 h 28"/>
                <a:gd name="T4" fmla="*/ 124 w 124"/>
                <a:gd name="T5" fmla="*/ 28 h 28"/>
                <a:gd name="T6" fmla="*/ 124 w 124"/>
                <a:gd name="T7" fmla="*/ 0 h 28"/>
                <a:gd name="T8" fmla="*/ 14 w 124"/>
                <a:gd name="T9" fmla="*/ 0 h 28"/>
                <a:gd name="T10" fmla="*/ 0 60000 65536"/>
                <a:gd name="T11" fmla="*/ 0 60000 65536"/>
                <a:gd name="T12" fmla="*/ 0 60000 65536"/>
                <a:gd name="T13" fmla="*/ 0 60000 65536"/>
                <a:gd name="T14" fmla="*/ 0 60000 65536"/>
                <a:gd name="T15" fmla="*/ 0 w 124"/>
                <a:gd name="T16" fmla="*/ 0 h 28"/>
                <a:gd name="T17" fmla="*/ 124 w 124"/>
                <a:gd name="T18" fmla="*/ 28 h 28"/>
              </a:gdLst>
              <a:ahLst/>
              <a:cxnLst>
                <a:cxn ang="T10">
                  <a:pos x="T0" y="T1"/>
                </a:cxn>
                <a:cxn ang="T11">
                  <a:pos x="T2" y="T3"/>
                </a:cxn>
                <a:cxn ang="T12">
                  <a:pos x="T4" y="T5"/>
                </a:cxn>
                <a:cxn ang="T13">
                  <a:pos x="T6" y="T7"/>
                </a:cxn>
                <a:cxn ang="T14">
                  <a:pos x="T8" y="T9"/>
                </a:cxn>
              </a:cxnLst>
              <a:rect l="T15" t="T16" r="T17" b="T18"/>
              <a:pathLst>
                <a:path w="124" h="28">
                  <a:moveTo>
                    <a:pt x="14" y="0"/>
                  </a:moveTo>
                  <a:lnTo>
                    <a:pt x="0" y="28"/>
                  </a:lnTo>
                  <a:lnTo>
                    <a:pt x="124" y="28"/>
                  </a:lnTo>
                  <a:lnTo>
                    <a:pt x="124" y="0"/>
                  </a:lnTo>
                  <a:lnTo>
                    <a:pt x="14" y="0"/>
                  </a:lnTo>
                  <a:close/>
                </a:path>
              </a:pathLst>
            </a:custGeom>
            <a:noFill/>
            <a:ln w="31750">
              <a:solidFill>
                <a:srgbClr val="D9AA7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111" name="Line 471">
              <a:extLst>
                <a:ext uri="{FF2B5EF4-FFF2-40B4-BE49-F238E27FC236}">
                  <a16:creationId xmlns:a16="http://schemas.microsoft.com/office/drawing/2014/main" id="{2FD45641-4235-544F-8014-B25311F48D3A}"/>
                </a:ext>
              </a:extLst>
            </p:cNvPr>
            <p:cNvSpPr>
              <a:spLocks noChangeShapeType="1"/>
            </p:cNvSpPr>
            <p:nvPr/>
          </p:nvSpPr>
          <p:spPr bwMode="auto">
            <a:xfrm>
              <a:off x="4223" y="1092"/>
              <a:ext cx="1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12" name="Line 472">
              <a:extLst>
                <a:ext uri="{FF2B5EF4-FFF2-40B4-BE49-F238E27FC236}">
                  <a16:creationId xmlns:a16="http://schemas.microsoft.com/office/drawing/2014/main" id="{ADED6AD3-74F1-8743-BFE4-72D12BFF3EBD}"/>
                </a:ext>
              </a:extLst>
            </p:cNvPr>
            <p:cNvSpPr>
              <a:spLocks noChangeShapeType="1"/>
            </p:cNvSpPr>
            <p:nvPr/>
          </p:nvSpPr>
          <p:spPr bwMode="auto">
            <a:xfrm>
              <a:off x="4237" y="1078"/>
              <a:ext cx="82"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13" name="Line 473">
              <a:extLst>
                <a:ext uri="{FF2B5EF4-FFF2-40B4-BE49-F238E27FC236}">
                  <a16:creationId xmlns:a16="http://schemas.microsoft.com/office/drawing/2014/main" id="{FD8007AD-3AD8-A247-8E64-1403EE2EC923}"/>
                </a:ext>
              </a:extLst>
            </p:cNvPr>
            <p:cNvSpPr>
              <a:spLocks noChangeShapeType="1"/>
            </p:cNvSpPr>
            <p:nvPr/>
          </p:nvSpPr>
          <p:spPr bwMode="auto">
            <a:xfrm>
              <a:off x="4223" y="1092"/>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14" name="Line 474">
              <a:extLst>
                <a:ext uri="{FF2B5EF4-FFF2-40B4-BE49-F238E27FC236}">
                  <a16:creationId xmlns:a16="http://schemas.microsoft.com/office/drawing/2014/main" id="{69CCAFDE-FDE5-1A44-ACAD-55C6ED3DA47D}"/>
                </a:ext>
              </a:extLst>
            </p:cNvPr>
            <p:cNvSpPr>
              <a:spLocks noChangeShapeType="1"/>
            </p:cNvSpPr>
            <p:nvPr/>
          </p:nvSpPr>
          <p:spPr bwMode="auto">
            <a:xfrm>
              <a:off x="4250" y="1092"/>
              <a:ext cx="56"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15" name="Freeform 475">
              <a:extLst>
                <a:ext uri="{FF2B5EF4-FFF2-40B4-BE49-F238E27FC236}">
                  <a16:creationId xmlns:a16="http://schemas.microsoft.com/office/drawing/2014/main" id="{0B5C7CC9-97AA-BA49-B516-390618DEAA17}"/>
                </a:ext>
              </a:extLst>
            </p:cNvPr>
            <p:cNvSpPr>
              <a:spLocks/>
            </p:cNvSpPr>
            <p:nvPr/>
          </p:nvSpPr>
          <p:spPr bwMode="auto">
            <a:xfrm>
              <a:off x="4292" y="1092"/>
              <a:ext cx="41" cy="1"/>
            </a:xfrm>
            <a:custGeom>
              <a:avLst/>
              <a:gdLst>
                <a:gd name="T0" fmla="*/ 0 w 41"/>
                <a:gd name="T1" fmla="*/ 0 h 1"/>
                <a:gd name="T2" fmla="*/ 27 w 41"/>
                <a:gd name="T3" fmla="*/ 0 h 1"/>
                <a:gd name="T4" fmla="*/ 41 w 41"/>
                <a:gd name="T5" fmla="*/ 0 h 1"/>
                <a:gd name="T6" fmla="*/ 0 60000 65536"/>
                <a:gd name="T7" fmla="*/ 0 60000 65536"/>
                <a:gd name="T8" fmla="*/ 0 60000 65536"/>
                <a:gd name="T9" fmla="*/ 0 w 41"/>
                <a:gd name="T10" fmla="*/ 0 h 1"/>
                <a:gd name="T11" fmla="*/ 41 w 41"/>
                <a:gd name="T12" fmla="*/ 1 h 1"/>
              </a:gdLst>
              <a:ahLst/>
              <a:cxnLst>
                <a:cxn ang="T6">
                  <a:pos x="T0" y="T1"/>
                </a:cxn>
                <a:cxn ang="T7">
                  <a:pos x="T2" y="T3"/>
                </a:cxn>
                <a:cxn ang="T8">
                  <a:pos x="T4" y="T5"/>
                </a:cxn>
              </a:cxnLst>
              <a:rect l="T9" t="T10" r="T11" b="T12"/>
              <a:pathLst>
                <a:path w="41" h="1">
                  <a:moveTo>
                    <a:pt x="0" y="0"/>
                  </a:moveTo>
                  <a:lnTo>
                    <a:pt x="27" y="0"/>
                  </a:lnTo>
                  <a:lnTo>
                    <a:pt x="41" y="0"/>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116" name="Rectangle 476">
              <a:extLst>
                <a:ext uri="{FF2B5EF4-FFF2-40B4-BE49-F238E27FC236}">
                  <a16:creationId xmlns:a16="http://schemas.microsoft.com/office/drawing/2014/main" id="{275EB749-C492-B84D-9EAA-64421A165195}"/>
                </a:ext>
              </a:extLst>
            </p:cNvPr>
            <p:cNvSpPr>
              <a:spLocks noChangeArrowheads="1"/>
            </p:cNvSpPr>
            <p:nvPr/>
          </p:nvSpPr>
          <p:spPr bwMode="auto">
            <a:xfrm>
              <a:off x="4264" y="981"/>
              <a:ext cx="28"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17" name="Rectangle 477">
              <a:extLst>
                <a:ext uri="{FF2B5EF4-FFF2-40B4-BE49-F238E27FC236}">
                  <a16:creationId xmlns:a16="http://schemas.microsoft.com/office/drawing/2014/main" id="{71F8B231-42DB-7243-AAE4-0D8AA8FA4E0E}"/>
                </a:ext>
              </a:extLst>
            </p:cNvPr>
            <p:cNvSpPr>
              <a:spLocks noChangeArrowheads="1"/>
            </p:cNvSpPr>
            <p:nvPr/>
          </p:nvSpPr>
          <p:spPr bwMode="auto">
            <a:xfrm>
              <a:off x="4264" y="981"/>
              <a:ext cx="42" cy="5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18" name="Freeform 478">
              <a:extLst>
                <a:ext uri="{FF2B5EF4-FFF2-40B4-BE49-F238E27FC236}">
                  <a16:creationId xmlns:a16="http://schemas.microsoft.com/office/drawing/2014/main" id="{368EDEE5-0452-574E-9C6E-EC8A18F4FE0F}"/>
                </a:ext>
              </a:extLst>
            </p:cNvPr>
            <p:cNvSpPr>
              <a:spLocks/>
            </p:cNvSpPr>
            <p:nvPr/>
          </p:nvSpPr>
          <p:spPr bwMode="auto">
            <a:xfrm>
              <a:off x="4678" y="1064"/>
              <a:ext cx="42" cy="69"/>
            </a:xfrm>
            <a:custGeom>
              <a:avLst/>
              <a:gdLst>
                <a:gd name="T0" fmla="*/ 0 w 42"/>
                <a:gd name="T1" fmla="*/ 0 h 69"/>
                <a:gd name="T2" fmla="*/ 42 w 42"/>
                <a:gd name="T3" fmla="*/ 14 h 69"/>
                <a:gd name="T4" fmla="*/ 42 w 42"/>
                <a:gd name="T5" fmla="*/ 69 h 69"/>
                <a:gd name="T6" fmla="*/ 0 60000 65536"/>
                <a:gd name="T7" fmla="*/ 0 60000 65536"/>
                <a:gd name="T8" fmla="*/ 0 60000 65536"/>
                <a:gd name="T9" fmla="*/ 0 w 42"/>
                <a:gd name="T10" fmla="*/ 0 h 69"/>
                <a:gd name="T11" fmla="*/ 42 w 42"/>
                <a:gd name="T12" fmla="*/ 69 h 69"/>
              </a:gdLst>
              <a:ahLst/>
              <a:cxnLst>
                <a:cxn ang="T6">
                  <a:pos x="T0" y="T1"/>
                </a:cxn>
                <a:cxn ang="T7">
                  <a:pos x="T2" y="T3"/>
                </a:cxn>
                <a:cxn ang="T8">
                  <a:pos x="T4" y="T5"/>
                </a:cxn>
              </a:cxnLst>
              <a:rect l="T9" t="T10" r="T11" b="T12"/>
              <a:pathLst>
                <a:path w="42" h="69">
                  <a:moveTo>
                    <a:pt x="0" y="0"/>
                  </a:moveTo>
                  <a:lnTo>
                    <a:pt x="42" y="14"/>
                  </a:lnTo>
                  <a:lnTo>
                    <a:pt x="42" y="69"/>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119" name="AutoShape 479">
              <a:extLst>
                <a:ext uri="{FF2B5EF4-FFF2-40B4-BE49-F238E27FC236}">
                  <a16:creationId xmlns:a16="http://schemas.microsoft.com/office/drawing/2014/main" id="{554EEF3E-2F95-0E45-8061-6EE7B53E73FB}"/>
                </a:ext>
              </a:extLst>
            </p:cNvPr>
            <p:cNvSpPr>
              <a:spLocks noChangeArrowheads="1"/>
            </p:cNvSpPr>
            <p:nvPr/>
          </p:nvSpPr>
          <p:spPr bwMode="auto">
            <a:xfrm>
              <a:off x="4568" y="981"/>
              <a:ext cx="124" cy="69"/>
            </a:xfrm>
            <a:prstGeom prst="roundRect">
              <a:avLst>
                <a:gd name="adj" fmla="val 50000"/>
              </a:avLst>
            </a:prstGeom>
            <a:solidFill>
              <a:srgbClr val="CF92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20" name="AutoShape 480">
              <a:extLst>
                <a:ext uri="{FF2B5EF4-FFF2-40B4-BE49-F238E27FC236}">
                  <a16:creationId xmlns:a16="http://schemas.microsoft.com/office/drawing/2014/main" id="{6DBAD402-6F5E-ED46-A54E-18126064091D}"/>
                </a:ext>
              </a:extLst>
            </p:cNvPr>
            <p:cNvSpPr>
              <a:spLocks noChangeArrowheads="1"/>
            </p:cNvSpPr>
            <p:nvPr/>
          </p:nvSpPr>
          <p:spPr bwMode="auto">
            <a:xfrm>
              <a:off x="4554" y="968"/>
              <a:ext cx="152" cy="96"/>
            </a:xfrm>
            <a:prstGeom prst="roundRect">
              <a:avLst>
                <a:gd name="adj" fmla="val 39065"/>
              </a:avLst>
            </a:prstGeom>
            <a:noFill/>
            <a:ln w="53975">
              <a:solidFill>
                <a:srgbClr val="CF924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21" name="Rectangle 481">
              <a:extLst>
                <a:ext uri="{FF2B5EF4-FFF2-40B4-BE49-F238E27FC236}">
                  <a16:creationId xmlns:a16="http://schemas.microsoft.com/office/drawing/2014/main" id="{F097D580-6874-A440-A62F-A6D007B3BF9A}"/>
                </a:ext>
              </a:extLst>
            </p:cNvPr>
            <p:cNvSpPr>
              <a:spLocks noChangeArrowheads="1"/>
            </p:cNvSpPr>
            <p:nvPr/>
          </p:nvSpPr>
          <p:spPr bwMode="auto">
            <a:xfrm>
              <a:off x="4595" y="995"/>
              <a:ext cx="83"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22" name="Rectangle 482">
              <a:extLst>
                <a:ext uri="{FF2B5EF4-FFF2-40B4-BE49-F238E27FC236}">
                  <a16:creationId xmlns:a16="http://schemas.microsoft.com/office/drawing/2014/main" id="{5118B870-1C24-5B43-B9A3-C038B46B5D5D}"/>
                </a:ext>
              </a:extLst>
            </p:cNvPr>
            <p:cNvSpPr>
              <a:spLocks noChangeArrowheads="1"/>
            </p:cNvSpPr>
            <p:nvPr/>
          </p:nvSpPr>
          <p:spPr bwMode="auto">
            <a:xfrm>
              <a:off x="4595" y="995"/>
              <a:ext cx="97" cy="55"/>
            </a:xfrm>
            <a:prstGeom prst="rect">
              <a:avLst/>
            </a:prstGeom>
            <a:noFill/>
            <a:ln w="31750">
              <a:solidFill>
                <a:srgbClr val="CF924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23" name="Freeform 483">
              <a:extLst>
                <a:ext uri="{FF2B5EF4-FFF2-40B4-BE49-F238E27FC236}">
                  <a16:creationId xmlns:a16="http://schemas.microsoft.com/office/drawing/2014/main" id="{49E18A29-46D0-D248-8004-567AAD9BD2A4}"/>
                </a:ext>
              </a:extLst>
            </p:cNvPr>
            <p:cNvSpPr>
              <a:spLocks/>
            </p:cNvSpPr>
            <p:nvPr/>
          </p:nvSpPr>
          <p:spPr bwMode="auto">
            <a:xfrm>
              <a:off x="4706" y="1119"/>
              <a:ext cx="27" cy="42"/>
            </a:xfrm>
            <a:custGeom>
              <a:avLst/>
              <a:gdLst>
                <a:gd name="T0" fmla="*/ 14 w 27"/>
                <a:gd name="T1" fmla="*/ 0 h 42"/>
                <a:gd name="T2" fmla="*/ 14 w 27"/>
                <a:gd name="T3" fmla="*/ 0 h 42"/>
                <a:gd name="T4" fmla="*/ 27 w 27"/>
                <a:gd name="T5" fmla="*/ 14 h 42"/>
                <a:gd name="T6" fmla="*/ 27 w 27"/>
                <a:gd name="T7" fmla="*/ 28 h 42"/>
                <a:gd name="T8" fmla="*/ 14 w 27"/>
                <a:gd name="T9" fmla="*/ 42 h 42"/>
                <a:gd name="T10" fmla="*/ 14 w 27"/>
                <a:gd name="T11" fmla="*/ 42 h 42"/>
                <a:gd name="T12" fmla="*/ 0 w 27"/>
                <a:gd name="T13" fmla="*/ 28 h 42"/>
                <a:gd name="T14" fmla="*/ 0 w 27"/>
                <a:gd name="T15" fmla="*/ 14 h 42"/>
                <a:gd name="T16" fmla="*/ 0 w 27"/>
                <a:gd name="T17" fmla="*/ 0 h 42"/>
                <a:gd name="T18" fmla="*/ 14 w 27"/>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42"/>
                <a:gd name="T32" fmla="*/ 27 w 27"/>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42">
                  <a:moveTo>
                    <a:pt x="14" y="0"/>
                  </a:moveTo>
                  <a:lnTo>
                    <a:pt x="14" y="0"/>
                  </a:lnTo>
                  <a:lnTo>
                    <a:pt x="27" y="14"/>
                  </a:lnTo>
                  <a:lnTo>
                    <a:pt x="27" y="28"/>
                  </a:lnTo>
                  <a:lnTo>
                    <a:pt x="14" y="42"/>
                  </a:lnTo>
                  <a:lnTo>
                    <a:pt x="0" y="28"/>
                  </a:lnTo>
                  <a:lnTo>
                    <a:pt x="0" y="14"/>
                  </a:lnTo>
                  <a:lnTo>
                    <a:pt x="0" y="0"/>
                  </a:lnTo>
                  <a:lnTo>
                    <a:pt x="14" y="0"/>
                  </a:lnTo>
                  <a:close/>
                </a:path>
              </a:pathLst>
            </a:custGeom>
            <a:solidFill>
              <a:srgbClr val="CF924C"/>
            </a:solidFill>
            <a:ln w="31750">
              <a:solidFill>
                <a:srgbClr val="CF924C"/>
              </a:solidFill>
              <a:round/>
              <a:headEnd/>
              <a:tailEnd/>
            </a:ln>
          </p:spPr>
          <p:txBody>
            <a:bodyPr/>
            <a:lstStyle/>
            <a:p>
              <a:endParaRPr lang="zh-CN" altLang="en-US"/>
            </a:p>
          </p:txBody>
        </p:sp>
        <p:pic>
          <p:nvPicPr>
            <p:cNvPr id="36124" name="Picture 484">
              <a:extLst>
                <a:ext uri="{FF2B5EF4-FFF2-40B4-BE49-F238E27FC236}">
                  <a16:creationId xmlns:a16="http://schemas.microsoft.com/office/drawing/2014/main" id="{F2157403-43AE-D047-9D0F-3016DA0408B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595" y="995"/>
              <a:ext cx="69"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25" name="Line 485">
              <a:extLst>
                <a:ext uri="{FF2B5EF4-FFF2-40B4-BE49-F238E27FC236}">
                  <a16:creationId xmlns:a16="http://schemas.microsoft.com/office/drawing/2014/main" id="{EF308C05-BF1D-D040-9954-C6353BA0C5F6}"/>
                </a:ext>
              </a:extLst>
            </p:cNvPr>
            <p:cNvSpPr>
              <a:spLocks noChangeShapeType="1"/>
            </p:cNvSpPr>
            <p:nvPr/>
          </p:nvSpPr>
          <p:spPr bwMode="auto">
            <a:xfrm>
              <a:off x="4706" y="1133"/>
              <a:ext cx="1"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26" name="Freeform 486">
              <a:extLst>
                <a:ext uri="{FF2B5EF4-FFF2-40B4-BE49-F238E27FC236}">
                  <a16:creationId xmlns:a16="http://schemas.microsoft.com/office/drawing/2014/main" id="{6795E414-D3BF-3246-A7F7-FDA90B8F49D0}"/>
                </a:ext>
              </a:extLst>
            </p:cNvPr>
            <p:cNvSpPr>
              <a:spLocks/>
            </p:cNvSpPr>
            <p:nvPr/>
          </p:nvSpPr>
          <p:spPr bwMode="auto">
            <a:xfrm>
              <a:off x="4720" y="113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127" name="Rectangle 487">
              <a:extLst>
                <a:ext uri="{FF2B5EF4-FFF2-40B4-BE49-F238E27FC236}">
                  <a16:creationId xmlns:a16="http://schemas.microsoft.com/office/drawing/2014/main" id="{BC4FFD78-3F6A-664B-869B-46163FF43F3D}"/>
                </a:ext>
              </a:extLst>
            </p:cNvPr>
            <p:cNvSpPr>
              <a:spLocks noChangeArrowheads="1"/>
            </p:cNvSpPr>
            <p:nvPr/>
          </p:nvSpPr>
          <p:spPr bwMode="auto">
            <a:xfrm>
              <a:off x="4582" y="1050"/>
              <a:ext cx="96" cy="28"/>
            </a:xfrm>
            <a:prstGeom prst="rect">
              <a:avLst/>
            </a:prstGeom>
            <a:solidFill>
              <a:srgbClr val="CF924C"/>
            </a:solidFill>
            <a:ln w="31750">
              <a:solidFill>
                <a:srgbClr val="CF924C"/>
              </a:solidFill>
              <a:miter lim="800000"/>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28" name="Freeform 488">
              <a:extLst>
                <a:ext uri="{FF2B5EF4-FFF2-40B4-BE49-F238E27FC236}">
                  <a16:creationId xmlns:a16="http://schemas.microsoft.com/office/drawing/2014/main" id="{28DA05E1-2C6D-DE42-8582-48EDFA2B2924}"/>
                </a:ext>
              </a:extLst>
            </p:cNvPr>
            <p:cNvSpPr>
              <a:spLocks/>
            </p:cNvSpPr>
            <p:nvPr/>
          </p:nvSpPr>
          <p:spPr bwMode="auto">
            <a:xfrm>
              <a:off x="4568" y="1078"/>
              <a:ext cx="124" cy="28"/>
            </a:xfrm>
            <a:custGeom>
              <a:avLst/>
              <a:gdLst>
                <a:gd name="T0" fmla="*/ 14 w 124"/>
                <a:gd name="T1" fmla="*/ 0 h 28"/>
                <a:gd name="T2" fmla="*/ 0 w 124"/>
                <a:gd name="T3" fmla="*/ 28 h 28"/>
                <a:gd name="T4" fmla="*/ 124 w 124"/>
                <a:gd name="T5" fmla="*/ 28 h 28"/>
                <a:gd name="T6" fmla="*/ 124 w 124"/>
                <a:gd name="T7" fmla="*/ 0 h 28"/>
                <a:gd name="T8" fmla="*/ 14 w 124"/>
                <a:gd name="T9" fmla="*/ 0 h 28"/>
                <a:gd name="T10" fmla="*/ 0 60000 65536"/>
                <a:gd name="T11" fmla="*/ 0 60000 65536"/>
                <a:gd name="T12" fmla="*/ 0 60000 65536"/>
                <a:gd name="T13" fmla="*/ 0 60000 65536"/>
                <a:gd name="T14" fmla="*/ 0 60000 65536"/>
                <a:gd name="T15" fmla="*/ 0 w 124"/>
                <a:gd name="T16" fmla="*/ 0 h 28"/>
                <a:gd name="T17" fmla="*/ 124 w 124"/>
                <a:gd name="T18" fmla="*/ 28 h 28"/>
              </a:gdLst>
              <a:ahLst/>
              <a:cxnLst>
                <a:cxn ang="T10">
                  <a:pos x="T0" y="T1"/>
                </a:cxn>
                <a:cxn ang="T11">
                  <a:pos x="T2" y="T3"/>
                </a:cxn>
                <a:cxn ang="T12">
                  <a:pos x="T4" y="T5"/>
                </a:cxn>
                <a:cxn ang="T13">
                  <a:pos x="T6" y="T7"/>
                </a:cxn>
                <a:cxn ang="T14">
                  <a:pos x="T8" y="T9"/>
                </a:cxn>
              </a:cxnLst>
              <a:rect l="T15" t="T16" r="T17" b="T18"/>
              <a:pathLst>
                <a:path w="124" h="28">
                  <a:moveTo>
                    <a:pt x="14" y="0"/>
                  </a:moveTo>
                  <a:lnTo>
                    <a:pt x="0" y="28"/>
                  </a:lnTo>
                  <a:lnTo>
                    <a:pt x="124" y="28"/>
                  </a:lnTo>
                  <a:lnTo>
                    <a:pt x="124" y="0"/>
                  </a:lnTo>
                  <a:lnTo>
                    <a:pt x="14" y="0"/>
                  </a:lnTo>
                  <a:close/>
                </a:path>
              </a:pathLst>
            </a:custGeom>
            <a:noFill/>
            <a:ln w="31750">
              <a:solidFill>
                <a:srgbClr val="D9AA7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129" name="Line 489">
              <a:extLst>
                <a:ext uri="{FF2B5EF4-FFF2-40B4-BE49-F238E27FC236}">
                  <a16:creationId xmlns:a16="http://schemas.microsoft.com/office/drawing/2014/main" id="{4A373B4D-5BCC-ED48-88FD-FDE6B3DD9D82}"/>
                </a:ext>
              </a:extLst>
            </p:cNvPr>
            <p:cNvSpPr>
              <a:spLocks noChangeShapeType="1"/>
            </p:cNvSpPr>
            <p:nvPr/>
          </p:nvSpPr>
          <p:spPr bwMode="auto">
            <a:xfrm>
              <a:off x="4582" y="1092"/>
              <a:ext cx="1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30" name="Line 490">
              <a:extLst>
                <a:ext uri="{FF2B5EF4-FFF2-40B4-BE49-F238E27FC236}">
                  <a16:creationId xmlns:a16="http://schemas.microsoft.com/office/drawing/2014/main" id="{D2FDC741-881C-B440-A99B-D4FB365AFD6B}"/>
                </a:ext>
              </a:extLst>
            </p:cNvPr>
            <p:cNvSpPr>
              <a:spLocks noChangeShapeType="1"/>
            </p:cNvSpPr>
            <p:nvPr/>
          </p:nvSpPr>
          <p:spPr bwMode="auto">
            <a:xfrm>
              <a:off x="4595" y="1078"/>
              <a:ext cx="83"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31" name="Line 491">
              <a:extLst>
                <a:ext uri="{FF2B5EF4-FFF2-40B4-BE49-F238E27FC236}">
                  <a16:creationId xmlns:a16="http://schemas.microsoft.com/office/drawing/2014/main" id="{86548117-9D74-D843-AA56-8FBC2BD801F6}"/>
                </a:ext>
              </a:extLst>
            </p:cNvPr>
            <p:cNvSpPr>
              <a:spLocks noChangeShapeType="1"/>
            </p:cNvSpPr>
            <p:nvPr/>
          </p:nvSpPr>
          <p:spPr bwMode="auto">
            <a:xfrm>
              <a:off x="4582" y="1092"/>
              <a:ext cx="69"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32" name="Line 492">
              <a:extLst>
                <a:ext uri="{FF2B5EF4-FFF2-40B4-BE49-F238E27FC236}">
                  <a16:creationId xmlns:a16="http://schemas.microsoft.com/office/drawing/2014/main" id="{7D7DF783-BFDC-9B49-9D40-9B15B3E22743}"/>
                </a:ext>
              </a:extLst>
            </p:cNvPr>
            <p:cNvSpPr>
              <a:spLocks noChangeShapeType="1"/>
            </p:cNvSpPr>
            <p:nvPr/>
          </p:nvSpPr>
          <p:spPr bwMode="auto">
            <a:xfrm>
              <a:off x="4609" y="1092"/>
              <a:ext cx="55"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33" name="Freeform 493">
              <a:extLst>
                <a:ext uri="{FF2B5EF4-FFF2-40B4-BE49-F238E27FC236}">
                  <a16:creationId xmlns:a16="http://schemas.microsoft.com/office/drawing/2014/main" id="{100C7E39-8F99-5F4A-A1D2-16C9F2FCE2A4}"/>
                </a:ext>
              </a:extLst>
            </p:cNvPr>
            <p:cNvSpPr>
              <a:spLocks/>
            </p:cNvSpPr>
            <p:nvPr/>
          </p:nvSpPr>
          <p:spPr bwMode="auto">
            <a:xfrm>
              <a:off x="4651" y="1092"/>
              <a:ext cx="41" cy="1"/>
            </a:xfrm>
            <a:custGeom>
              <a:avLst/>
              <a:gdLst>
                <a:gd name="T0" fmla="*/ 0 w 41"/>
                <a:gd name="T1" fmla="*/ 0 h 1"/>
                <a:gd name="T2" fmla="*/ 27 w 41"/>
                <a:gd name="T3" fmla="*/ 0 h 1"/>
                <a:gd name="T4" fmla="*/ 41 w 41"/>
                <a:gd name="T5" fmla="*/ 0 h 1"/>
                <a:gd name="T6" fmla="*/ 0 60000 65536"/>
                <a:gd name="T7" fmla="*/ 0 60000 65536"/>
                <a:gd name="T8" fmla="*/ 0 60000 65536"/>
                <a:gd name="T9" fmla="*/ 0 w 41"/>
                <a:gd name="T10" fmla="*/ 0 h 1"/>
                <a:gd name="T11" fmla="*/ 41 w 41"/>
                <a:gd name="T12" fmla="*/ 1 h 1"/>
              </a:gdLst>
              <a:ahLst/>
              <a:cxnLst>
                <a:cxn ang="T6">
                  <a:pos x="T0" y="T1"/>
                </a:cxn>
                <a:cxn ang="T7">
                  <a:pos x="T2" y="T3"/>
                </a:cxn>
                <a:cxn ang="T8">
                  <a:pos x="T4" y="T5"/>
                </a:cxn>
              </a:cxnLst>
              <a:rect l="T9" t="T10" r="T11" b="T12"/>
              <a:pathLst>
                <a:path w="41" h="1">
                  <a:moveTo>
                    <a:pt x="0" y="0"/>
                  </a:moveTo>
                  <a:lnTo>
                    <a:pt x="27" y="0"/>
                  </a:lnTo>
                  <a:lnTo>
                    <a:pt x="41" y="0"/>
                  </a:ln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134" name="Rectangle 494">
              <a:extLst>
                <a:ext uri="{FF2B5EF4-FFF2-40B4-BE49-F238E27FC236}">
                  <a16:creationId xmlns:a16="http://schemas.microsoft.com/office/drawing/2014/main" id="{B7C79613-A48E-7543-8DE2-20BAE0DBECB4}"/>
                </a:ext>
              </a:extLst>
            </p:cNvPr>
            <p:cNvSpPr>
              <a:spLocks noChangeArrowheads="1"/>
            </p:cNvSpPr>
            <p:nvPr/>
          </p:nvSpPr>
          <p:spPr bwMode="auto">
            <a:xfrm>
              <a:off x="4623" y="981"/>
              <a:ext cx="28" cy="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35" name="Rectangle 495">
              <a:extLst>
                <a:ext uri="{FF2B5EF4-FFF2-40B4-BE49-F238E27FC236}">
                  <a16:creationId xmlns:a16="http://schemas.microsoft.com/office/drawing/2014/main" id="{D1672569-7BBB-5848-8842-240AD20E5CAC}"/>
                </a:ext>
              </a:extLst>
            </p:cNvPr>
            <p:cNvSpPr>
              <a:spLocks noChangeArrowheads="1"/>
            </p:cNvSpPr>
            <p:nvPr/>
          </p:nvSpPr>
          <p:spPr bwMode="auto">
            <a:xfrm>
              <a:off x="4623" y="981"/>
              <a:ext cx="41" cy="56"/>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36" name="Rectangle 496">
              <a:extLst>
                <a:ext uri="{FF2B5EF4-FFF2-40B4-BE49-F238E27FC236}">
                  <a16:creationId xmlns:a16="http://schemas.microsoft.com/office/drawing/2014/main" id="{4D96A696-07F8-F049-A604-350B8604B312}"/>
                </a:ext>
              </a:extLst>
            </p:cNvPr>
            <p:cNvSpPr>
              <a:spLocks noChangeArrowheads="1"/>
            </p:cNvSpPr>
            <p:nvPr/>
          </p:nvSpPr>
          <p:spPr bwMode="auto">
            <a:xfrm>
              <a:off x="1333" y="3402"/>
              <a:ext cx="654"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1400" dirty="0">
                  <a:solidFill>
                    <a:srgbClr val="000000"/>
                  </a:solidFill>
                  <a:latin typeface="Arial" panose="020B0604020202020204" pitchFamily="34" charset="0"/>
                </a:rPr>
                <a:t>network link:</a:t>
              </a:r>
              <a:endParaRPr lang="en-GB" altLang="zh-CN" dirty="0">
                <a:latin typeface="Times" pitchFamily="2" charset="0"/>
              </a:endParaRPr>
            </a:p>
          </p:txBody>
        </p:sp>
        <p:sp>
          <p:nvSpPr>
            <p:cNvPr id="36137" name="Rectangle 497">
              <a:extLst>
                <a:ext uri="{FF2B5EF4-FFF2-40B4-BE49-F238E27FC236}">
                  <a16:creationId xmlns:a16="http://schemas.microsoft.com/office/drawing/2014/main" id="{D29E520B-1607-E945-A282-216CF287E5A1}"/>
                </a:ext>
              </a:extLst>
            </p:cNvPr>
            <p:cNvSpPr>
              <a:spLocks noChangeArrowheads="1"/>
            </p:cNvSpPr>
            <p:nvPr/>
          </p:nvSpPr>
          <p:spPr bwMode="auto">
            <a:xfrm>
              <a:off x="2070" y="3451"/>
              <a:ext cx="249" cy="28"/>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38" name="Rectangle 498">
              <a:extLst>
                <a:ext uri="{FF2B5EF4-FFF2-40B4-BE49-F238E27FC236}">
                  <a16:creationId xmlns:a16="http://schemas.microsoft.com/office/drawing/2014/main" id="{8C1A9373-C4AD-F84A-88DB-090FEDB05DD5}"/>
                </a:ext>
              </a:extLst>
            </p:cNvPr>
            <p:cNvSpPr>
              <a:spLocks noChangeArrowheads="1"/>
            </p:cNvSpPr>
            <p:nvPr/>
          </p:nvSpPr>
          <p:spPr bwMode="auto">
            <a:xfrm>
              <a:off x="2070" y="3451"/>
              <a:ext cx="263" cy="42"/>
            </a:xfrm>
            <a:prstGeom prst="rect">
              <a:avLst/>
            </a:prstGeom>
            <a:noFill/>
            <a:ln w="31750">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
                </a:spcBef>
                <a:buFontTx/>
                <a:buNone/>
              </a:pPr>
              <a:endParaRPr kumimoji="1" lang="zh-CN" altLang="en-US" sz="2000" b="1">
                <a:solidFill>
                  <a:srgbClr val="003399"/>
                </a:solidFill>
                <a:latin typeface="Times" pitchFamily="2" charset="0"/>
              </a:endParaRPr>
            </a:p>
          </p:txBody>
        </p:sp>
        <p:sp>
          <p:nvSpPr>
            <p:cNvPr id="36139" name="Freeform 499">
              <a:extLst>
                <a:ext uri="{FF2B5EF4-FFF2-40B4-BE49-F238E27FC236}">
                  <a16:creationId xmlns:a16="http://schemas.microsoft.com/office/drawing/2014/main" id="{72F01C24-E10B-AB4E-93B8-4259B306D6BE}"/>
                </a:ext>
              </a:extLst>
            </p:cNvPr>
            <p:cNvSpPr>
              <a:spLocks/>
            </p:cNvSpPr>
            <p:nvPr/>
          </p:nvSpPr>
          <p:spPr bwMode="auto">
            <a:xfrm>
              <a:off x="3188" y="1837"/>
              <a:ext cx="69" cy="83"/>
            </a:xfrm>
            <a:custGeom>
              <a:avLst/>
              <a:gdLst>
                <a:gd name="T0" fmla="*/ 28 w 69"/>
                <a:gd name="T1" fmla="*/ 69 h 83"/>
                <a:gd name="T2" fmla="*/ 0 w 69"/>
                <a:gd name="T3" fmla="*/ 83 h 83"/>
                <a:gd name="T4" fmla="*/ 0 w 69"/>
                <a:gd name="T5" fmla="*/ 0 h 83"/>
                <a:gd name="T6" fmla="*/ 69 w 69"/>
                <a:gd name="T7" fmla="*/ 55 h 83"/>
                <a:gd name="T8" fmla="*/ 28 w 69"/>
                <a:gd name="T9" fmla="*/ 69 h 83"/>
                <a:gd name="T10" fmla="*/ 0 60000 65536"/>
                <a:gd name="T11" fmla="*/ 0 60000 65536"/>
                <a:gd name="T12" fmla="*/ 0 60000 65536"/>
                <a:gd name="T13" fmla="*/ 0 60000 65536"/>
                <a:gd name="T14" fmla="*/ 0 60000 65536"/>
                <a:gd name="T15" fmla="*/ 0 w 69"/>
                <a:gd name="T16" fmla="*/ 0 h 83"/>
                <a:gd name="T17" fmla="*/ 69 w 69"/>
                <a:gd name="T18" fmla="*/ 83 h 83"/>
              </a:gdLst>
              <a:ahLst/>
              <a:cxnLst>
                <a:cxn ang="T10">
                  <a:pos x="T0" y="T1"/>
                </a:cxn>
                <a:cxn ang="T11">
                  <a:pos x="T2" y="T3"/>
                </a:cxn>
                <a:cxn ang="T12">
                  <a:pos x="T4" y="T5"/>
                </a:cxn>
                <a:cxn ang="T13">
                  <a:pos x="T6" y="T7"/>
                </a:cxn>
                <a:cxn ang="T14">
                  <a:pos x="T8" y="T9"/>
                </a:cxn>
              </a:cxnLst>
              <a:rect l="T15" t="T16" r="T17" b="T18"/>
              <a:pathLst>
                <a:path w="69" h="83">
                  <a:moveTo>
                    <a:pt x="28" y="69"/>
                  </a:moveTo>
                  <a:lnTo>
                    <a:pt x="0" y="83"/>
                  </a:lnTo>
                  <a:lnTo>
                    <a:pt x="0" y="0"/>
                  </a:lnTo>
                  <a:lnTo>
                    <a:pt x="69" y="55"/>
                  </a:lnTo>
                  <a:lnTo>
                    <a:pt x="28" y="69"/>
                  </a:lnTo>
                  <a:close/>
                </a:path>
              </a:pathLst>
            </a:custGeom>
            <a:solidFill>
              <a:srgbClr val="000000"/>
            </a:solidFill>
            <a:ln w="31750">
              <a:solidFill>
                <a:srgbClr val="000000"/>
              </a:solidFill>
              <a:round/>
              <a:headEnd/>
              <a:tailEnd/>
            </a:ln>
          </p:spPr>
          <p:txBody>
            <a:bodyPr/>
            <a:lstStyle/>
            <a:p>
              <a:endParaRPr lang="zh-CN" altLang="en-US"/>
            </a:p>
          </p:txBody>
        </p:sp>
        <p:sp>
          <p:nvSpPr>
            <p:cNvPr id="36140" name="Line 500">
              <a:extLst>
                <a:ext uri="{FF2B5EF4-FFF2-40B4-BE49-F238E27FC236}">
                  <a16:creationId xmlns:a16="http://schemas.microsoft.com/office/drawing/2014/main" id="{DAFA8984-DA0E-B944-971A-43B403ED6CD3}"/>
                </a:ext>
              </a:extLst>
            </p:cNvPr>
            <p:cNvSpPr>
              <a:spLocks noChangeShapeType="1"/>
            </p:cNvSpPr>
            <p:nvPr/>
          </p:nvSpPr>
          <p:spPr bwMode="auto">
            <a:xfrm flipH="1" flipV="1">
              <a:off x="3216" y="1906"/>
              <a:ext cx="110" cy="262"/>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41" name="Freeform 501">
              <a:extLst>
                <a:ext uri="{FF2B5EF4-FFF2-40B4-BE49-F238E27FC236}">
                  <a16:creationId xmlns:a16="http://schemas.microsoft.com/office/drawing/2014/main" id="{1FB5CAB2-3ABA-C34E-AAAC-FF25E43B02A1}"/>
                </a:ext>
              </a:extLst>
            </p:cNvPr>
            <p:cNvSpPr>
              <a:spLocks/>
            </p:cNvSpPr>
            <p:nvPr/>
          </p:nvSpPr>
          <p:spPr bwMode="auto">
            <a:xfrm>
              <a:off x="3519" y="2527"/>
              <a:ext cx="69" cy="83"/>
            </a:xfrm>
            <a:custGeom>
              <a:avLst/>
              <a:gdLst>
                <a:gd name="T0" fmla="*/ 42 w 69"/>
                <a:gd name="T1" fmla="*/ 27 h 83"/>
                <a:gd name="T2" fmla="*/ 69 w 69"/>
                <a:gd name="T3" fmla="*/ 0 h 83"/>
                <a:gd name="T4" fmla="*/ 69 w 69"/>
                <a:gd name="T5" fmla="*/ 83 h 83"/>
                <a:gd name="T6" fmla="*/ 0 w 69"/>
                <a:gd name="T7" fmla="*/ 41 h 83"/>
                <a:gd name="T8" fmla="*/ 42 w 69"/>
                <a:gd name="T9" fmla="*/ 27 h 83"/>
                <a:gd name="T10" fmla="*/ 0 60000 65536"/>
                <a:gd name="T11" fmla="*/ 0 60000 65536"/>
                <a:gd name="T12" fmla="*/ 0 60000 65536"/>
                <a:gd name="T13" fmla="*/ 0 60000 65536"/>
                <a:gd name="T14" fmla="*/ 0 60000 65536"/>
                <a:gd name="T15" fmla="*/ 0 w 69"/>
                <a:gd name="T16" fmla="*/ 0 h 83"/>
                <a:gd name="T17" fmla="*/ 69 w 69"/>
                <a:gd name="T18" fmla="*/ 83 h 83"/>
              </a:gdLst>
              <a:ahLst/>
              <a:cxnLst>
                <a:cxn ang="T10">
                  <a:pos x="T0" y="T1"/>
                </a:cxn>
                <a:cxn ang="T11">
                  <a:pos x="T2" y="T3"/>
                </a:cxn>
                <a:cxn ang="T12">
                  <a:pos x="T4" y="T5"/>
                </a:cxn>
                <a:cxn ang="T13">
                  <a:pos x="T6" y="T7"/>
                </a:cxn>
                <a:cxn ang="T14">
                  <a:pos x="T8" y="T9"/>
                </a:cxn>
              </a:cxnLst>
              <a:rect l="T15" t="T16" r="T17" b="T18"/>
              <a:pathLst>
                <a:path w="69" h="83">
                  <a:moveTo>
                    <a:pt x="42" y="27"/>
                  </a:moveTo>
                  <a:lnTo>
                    <a:pt x="69" y="0"/>
                  </a:lnTo>
                  <a:lnTo>
                    <a:pt x="69" y="83"/>
                  </a:lnTo>
                  <a:lnTo>
                    <a:pt x="0" y="41"/>
                  </a:lnTo>
                  <a:lnTo>
                    <a:pt x="42" y="27"/>
                  </a:lnTo>
                  <a:close/>
                </a:path>
              </a:pathLst>
            </a:custGeom>
            <a:solidFill>
              <a:srgbClr val="000000"/>
            </a:solidFill>
            <a:ln w="31750">
              <a:solidFill>
                <a:srgbClr val="000000"/>
              </a:solidFill>
              <a:round/>
              <a:headEnd/>
              <a:tailEnd/>
            </a:ln>
          </p:spPr>
          <p:txBody>
            <a:bodyPr/>
            <a:lstStyle/>
            <a:p>
              <a:endParaRPr lang="zh-CN" altLang="en-US"/>
            </a:p>
          </p:txBody>
        </p:sp>
        <p:sp>
          <p:nvSpPr>
            <p:cNvPr id="36142" name="Line 502">
              <a:extLst>
                <a:ext uri="{FF2B5EF4-FFF2-40B4-BE49-F238E27FC236}">
                  <a16:creationId xmlns:a16="http://schemas.microsoft.com/office/drawing/2014/main" id="{0E7DE473-C4A6-E049-BF1D-4792D2FEDA97}"/>
                </a:ext>
              </a:extLst>
            </p:cNvPr>
            <p:cNvSpPr>
              <a:spLocks noChangeShapeType="1"/>
            </p:cNvSpPr>
            <p:nvPr/>
          </p:nvSpPr>
          <p:spPr bwMode="auto">
            <a:xfrm>
              <a:off x="3423" y="2361"/>
              <a:ext cx="124" cy="18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43" name="Freeform 503">
              <a:extLst>
                <a:ext uri="{FF2B5EF4-FFF2-40B4-BE49-F238E27FC236}">
                  <a16:creationId xmlns:a16="http://schemas.microsoft.com/office/drawing/2014/main" id="{5C362CCF-D32B-0C4B-B5C4-6B3071C73FB2}"/>
                </a:ext>
              </a:extLst>
            </p:cNvPr>
            <p:cNvSpPr>
              <a:spLocks/>
            </p:cNvSpPr>
            <p:nvPr/>
          </p:nvSpPr>
          <p:spPr bwMode="auto">
            <a:xfrm>
              <a:off x="2953" y="2485"/>
              <a:ext cx="69" cy="69"/>
            </a:xfrm>
            <a:custGeom>
              <a:avLst/>
              <a:gdLst>
                <a:gd name="T0" fmla="*/ 42 w 69"/>
                <a:gd name="T1" fmla="*/ 28 h 69"/>
                <a:gd name="T2" fmla="*/ 69 w 69"/>
                <a:gd name="T3" fmla="*/ 56 h 69"/>
                <a:gd name="T4" fmla="*/ 0 w 69"/>
                <a:gd name="T5" fmla="*/ 69 h 69"/>
                <a:gd name="T6" fmla="*/ 28 w 69"/>
                <a:gd name="T7" fmla="*/ 0 h 69"/>
                <a:gd name="T8" fmla="*/ 42 w 69"/>
                <a:gd name="T9" fmla="*/ 28 h 69"/>
                <a:gd name="T10" fmla="*/ 0 60000 65536"/>
                <a:gd name="T11" fmla="*/ 0 60000 65536"/>
                <a:gd name="T12" fmla="*/ 0 60000 65536"/>
                <a:gd name="T13" fmla="*/ 0 60000 65536"/>
                <a:gd name="T14" fmla="*/ 0 60000 65536"/>
                <a:gd name="T15" fmla="*/ 0 w 69"/>
                <a:gd name="T16" fmla="*/ 0 h 69"/>
                <a:gd name="T17" fmla="*/ 69 w 69"/>
                <a:gd name="T18" fmla="*/ 69 h 69"/>
              </a:gdLst>
              <a:ahLst/>
              <a:cxnLst>
                <a:cxn ang="T10">
                  <a:pos x="T0" y="T1"/>
                </a:cxn>
                <a:cxn ang="T11">
                  <a:pos x="T2" y="T3"/>
                </a:cxn>
                <a:cxn ang="T12">
                  <a:pos x="T4" y="T5"/>
                </a:cxn>
                <a:cxn ang="T13">
                  <a:pos x="T6" y="T7"/>
                </a:cxn>
                <a:cxn ang="T14">
                  <a:pos x="T8" y="T9"/>
                </a:cxn>
              </a:cxnLst>
              <a:rect l="T15" t="T16" r="T17" b="T18"/>
              <a:pathLst>
                <a:path w="69" h="69">
                  <a:moveTo>
                    <a:pt x="42" y="28"/>
                  </a:moveTo>
                  <a:lnTo>
                    <a:pt x="69" y="56"/>
                  </a:lnTo>
                  <a:lnTo>
                    <a:pt x="0" y="69"/>
                  </a:lnTo>
                  <a:lnTo>
                    <a:pt x="28" y="0"/>
                  </a:lnTo>
                  <a:lnTo>
                    <a:pt x="42" y="28"/>
                  </a:lnTo>
                  <a:close/>
                </a:path>
              </a:pathLst>
            </a:custGeom>
            <a:solidFill>
              <a:srgbClr val="000000"/>
            </a:solidFill>
            <a:ln w="31750">
              <a:solidFill>
                <a:srgbClr val="000000"/>
              </a:solidFill>
              <a:round/>
              <a:headEnd/>
              <a:tailEnd/>
            </a:ln>
          </p:spPr>
          <p:txBody>
            <a:bodyPr/>
            <a:lstStyle/>
            <a:p>
              <a:endParaRPr lang="zh-CN" altLang="en-US"/>
            </a:p>
          </p:txBody>
        </p:sp>
        <p:sp>
          <p:nvSpPr>
            <p:cNvPr id="36144" name="Line 504">
              <a:extLst>
                <a:ext uri="{FF2B5EF4-FFF2-40B4-BE49-F238E27FC236}">
                  <a16:creationId xmlns:a16="http://schemas.microsoft.com/office/drawing/2014/main" id="{A8AA9DC5-1BE7-4840-842C-12E22554049C}"/>
                </a:ext>
              </a:extLst>
            </p:cNvPr>
            <p:cNvSpPr>
              <a:spLocks noChangeShapeType="1"/>
            </p:cNvSpPr>
            <p:nvPr/>
          </p:nvSpPr>
          <p:spPr bwMode="auto">
            <a:xfrm flipH="1">
              <a:off x="3009" y="2347"/>
              <a:ext cx="179" cy="152"/>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45" name="Freeform 505">
              <a:extLst>
                <a:ext uri="{FF2B5EF4-FFF2-40B4-BE49-F238E27FC236}">
                  <a16:creationId xmlns:a16="http://schemas.microsoft.com/office/drawing/2014/main" id="{89ECCC45-2B9A-D34C-A757-F5E07FD410FB}"/>
                </a:ext>
              </a:extLst>
            </p:cNvPr>
            <p:cNvSpPr>
              <a:spLocks/>
            </p:cNvSpPr>
            <p:nvPr/>
          </p:nvSpPr>
          <p:spPr bwMode="auto">
            <a:xfrm>
              <a:off x="2746" y="2513"/>
              <a:ext cx="69" cy="83"/>
            </a:xfrm>
            <a:custGeom>
              <a:avLst/>
              <a:gdLst>
                <a:gd name="T0" fmla="*/ 42 w 69"/>
                <a:gd name="T1" fmla="*/ 55 h 83"/>
                <a:gd name="T2" fmla="*/ 0 w 69"/>
                <a:gd name="T3" fmla="*/ 41 h 83"/>
                <a:gd name="T4" fmla="*/ 69 w 69"/>
                <a:gd name="T5" fmla="*/ 0 h 83"/>
                <a:gd name="T6" fmla="*/ 69 w 69"/>
                <a:gd name="T7" fmla="*/ 83 h 83"/>
                <a:gd name="T8" fmla="*/ 42 w 69"/>
                <a:gd name="T9" fmla="*/ 55 h 83"/>
                <a:gd name="T10" fmla="*/ 0 60000 65536"/>
                <a:gd name="T11" fmla="*/ 0 60000 65536"/>
                <a:gd name="T12" fmla="*/ 0 60000 65536"/>
                <a:gd name="T13" fmla="*/ 0 60000 65536"/>
                <a:gd name="T14" fmla="*/ 0 60000 65536"/>
                <a:gd name="T15" fmla="*/ 0 w 69"/>
                <a:gd name="T16" fmla="*/ 0 h 83"/>
                <a:gd name="T17" fmla="*/ 69 w 69"/>
                <a:gd name="T18" fmla="*/ 83 h 83"/>
              </a:gdLst>
              <a:ahLst/>
              <a:cxnLst>
                <a:cxn ang="T10">
                  <a:pos x="T0" y="T1"/>
                </a:cxn>
                <a:cxn ang="T11">
                  <a:pos x="T2" y="T3"/>
                </a:cxn>
                <a:cxn ang="T12">
                  <a:pos x="T4" y="T5"/>
                </a:cxn>
                <a:cxn ang="T13">
                  <a:pos x="T6" y="T7"/>
                </a:cxn>
                <a:cxn ang="T14">
                  <a:pos x="T8" y="T9"/>
                </a:cxn>
              </a:cxnLst>
              <a:rect l="T15" t="T16" r="T17" b="T18"/>
              <a:pathLst>
                <a:path w="69" h="83">
                  <a:moveTo>
                    <a:pt x="42" y="55"/>
                  </a:moveTo>
                  <a:lnTo>
                    <a:pt x="0" y="41"/>
                  </a:lnTo>
                  <a:lnTo>
                    <a:pt x="69" y="0"/>
                  </a:lnTo>
                  <a:lnTo>
                    <a:pt x="69" y="83"/>
                  </a:lnTo>
                  <a:lnTo>
                    <a:pt x="42" y="55"/>
                  </a:lnTo>
                  <a:close/>
                </a:path>
              </a:pathLst>
            </a:custGeom>
            <a:solidFill>
              <a:srgbClr val="000000"/>
            </a:solidFill>
            <a:ln w="31750">
              <a:solidFill>
                <a:srgbClr val="000000"/>
              </a:solidFill>
              <a:round/>
              <a:headEnd/>
              <a:tailEnd/>
            </a:ln>
          </p:spPr>
          <p:txBody>
            <a:bodyPr/>
            <a:lstStyle/>
            <a:p>
              <a:endParaRPr lang="zh-CN" altLang="en-US"/>
            </a:p>
          </p:txBody>
        </p:sp>
        <p:sp>
          <p:nvSpPr>
            <p:cNvPr id="36146" name="Line 506">
              <a:extLst>
                <a:ext uri="{FF2B5EF4-FFF2-40B4-BE49-F238E27FC236}">
                  <a16:creationId xmlns:a16="http://schemas.microsoft.com/office/drawing/2014/main" id="{467F1851-F1DA-2F4A-8B51-2699E93F8360}"/>
                </a:ext>
              </a:extLst>
            </p:cNvPr>
            <p:cNvSpPr>
              <a:spLocks noChangeShapeType="1"/>
            </p:cNvSpPr>
            <p:nvPr/>
          </p:nvSpPr>
          <p:spPr bwMode="auto">
            <a:xfrm flipV="1">
              <a:off x="2664" y="2582"/>
              <a:ext cx="110" cy="22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147" name="Rectangle 507">
              <a:extLst>
                <a:ext uri="{FF2B5EF4-FFF2-40B4-BE49-F238E27FC236}">
                  <a16:creationId xmlns:a16="http://schemas.microsoft.com/office/drawing/2014/main" id="{074B1E7B-444C-A742-94BE-A84895A297DF}"/>
                </a:ext>
              </a:extLst>
            </p:cNvPr>
            <p:cNvSpPr>
              <a:spLocks noChangeArrowheads="1"/>
            </p:cNvSpPr>
            <p:nvPr/>
          </p:nvSpPr>
          <p:spPr bwMode="auto">
            <a:xfrm>
              <a:off x="2285" y="1333"/>
              <a:ext cx="106"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400">
                  <a:solidFill>
                    <a:srgbClr val="000000"/>
                  </a:solidFill>
                  <a:latin typeface="Zapf Dingbats" charset="2"/>
                </a:rPr>
                <a:t>%</a:t>
              </a:r>
              <a:endParaRPr lang="zh-CN" altLang="en-GB">
                <a:latin typeface="Zapf Dingbats" charset="2"/>
              </a:endParaRPr>
            </a:p>
          </p:txBody>
        </p:sp>
        <p:sp>
          <p:nvSpPr>
            <p:cNvPr id="36148" name="Rectangle 508">
              <a:extLst>
                <a:ext uri="{FF2B5EF4-FFF2-40B4-BE49-F238E27FC236}">
                  <a16:creationId xmlns:a16="http://schemas.microsoft.com/office/drawing/2014/main" id="{A14D376F-5BC4-0D4A-BE23-AB3E064AA5F8}"/>
                </a:ext>
              </a:extLst>
            </p:cNvPr>
            <p:cNvSpPr>
              <a:spLocks noChangeArrowheads="1"/>
            </p:cNvSpPr>
            <p:nvPr/>
          </p:nvSpPr>
          <p:spPr bwMode="auto">
            <a:xfrm>
              <a:off x="695" y="1754"/>
              <a:ext cx="105"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400">
                  <a:solidFill>
                    <a:srgbClr val="000000"/>
                  </a:solidFill>
                  <a:latin typeface="Zapf Dingbats" charset="2"/>
                </a:rPr>
                <a:t>%</a:t>
              </a:r>
              <a:endParaRPr lang="zh-CN" altLang="en-GB">
                <a:latin typeface="Zapf Dingbats" charset="2"/>
              </a:endParaRPr>
            </a:p>
          </p:txBody>
        </p:sp>
        <p:sp>
          <p:nvSpPr>
            <p:cNvPr id="36149" name="Rectangle 509">
              <a:extLst>
                <a:ext uri="{FF2B5EF4-FFF2-40B4-BE49-F238E27FC236}">
                  <a16:creationId xmlns:a16="http://schemas.microsoft.com/office/drawing/2014/main" id="{094656D5-4D61-704A-9E03-5C052BAFD1B7}"/>
                </a:ext>
              </a:extLst>
            </p:cNvPr>
            <p:cNvSpPr>
              <a:spLocks noChangeArrowheads="1"/>
            </p:cNvSpPr>
            <p:nvPr/>
          </p:nvSpPr>
          <p:spPr bwMode="auto">
            <a:xfrm>
              <a:off x="592" y="1534"/>
              <a:ext cx="10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400">
                  <a:solidFill>
                    <a:srgbClr val="000000"/>
                  </a:solidFill>
                  <a:latin typeface="Zapf Dingbats" charset="2"/>
                </a:rPr>
                <a:t>%</a:t>
              </a:r>
              <a:endParaRPr lang="zh-CN" altLang="en-GB">
                <a:latin typeface="Zapf Dingbats" charset="2"/>
              </a:endParaRPr>
            </a:p>
          </p:txBody>
        </p:sp>
      </p:grpSp>
      <p:sp>
        <p:nvSpPr>
          <p:cNvPr id="35842" name="标题 1">
            <a:extLst>
              <a:ext uri="{FF2B5EF4-FFF2-40B4-BE49-F238E27FC236}">
                <a16:creationId xmlns:a16="http://schemas.microsoft.com/office/drawing/2014/main" id="{A7729261-2C34-8E4E-ACB7-6344F527C72F}"/>
              </a:ext>
            </a:extLst>
          </p:cNvPr>
          <p:cNvSpPr>
            <a:spLocks noGrp="1" noChangeArrowheads="1"/>
          </p:cNvSpPr>
          <p:nvPr>
            <p:ph type="title"/>
          </p:nvPr>
        </p:nvSpPr>
        <p:spPr>
          <a:xfrm>
            <a:off x="628650" y="0"/>
            <a:ext cx="7588250" cy="928688"/>
          </a:xfrm>
        </p:spPr>
        <p:txBody>
          <a:bodyPr/>
          <a:lstStyle/>
          <a:p>
            <a:r>
              <a:rPr lang="zh-CN" altLang="en-US"/>
              <a:t>泛在联网和现代互联网</a:t>
            </a:r>
          </a:p>
        </p:txBody>
      </p:sp>
      <p:sp>
        <p:nvSpPr>
          <p:cNvPr id="4" name="日期占位符 3">
            <a:extLst>
              <a:ext uri="{FF2B5EF4-FFF2-40B4-BE49-F238E27FC236}">
                <a16:creationId xmlns:a16="http://schemas.microsoft.com/office/drawing/2014/main" id="{5369B8C2-EA89-3749-9F63-B0CE7D7BFDCB}"/>
              </a:ext>
            </a:extLst>
          </p:cNvPr>
          <p:cNvSpPr>
            <a:spLocks noGrp="1"/>
          </p:cNvSpPr>
          <p:nvPr>
            <p:ph type="dt" sz="quarter" idx="10"/>
          </p:nvPr>
        </p:nvSpPr>
        <p:spPr/>
        <p:txBody>
          <a:bodyPr/>
          <a:lstStyle/>
          <a:p>
            <a:pPr>
              <a:defRPr/>
            </a:pPr>
            <a:fld id="{784CD36E-0BCD-9442-9ED9-ADA5F5DBFBDE}" type="datetime1">
              <a:rPr lang="zh-CN" altLang="en-US" smtClean="0"/>
              <a:t>2022/8/31</a:t>
            </a:fld>
            <a:endParaRPr lang="zh-CN" altLang="en-US"/>
          </a:p>
        </p:txBody>
      </p:sp>
      <p:sp>
        <p:nvSpPr>
          <p:cNvPr id="5" name="页脚占位符 4">
            <a:extLst>
              <a:ext uri="{FF2B5EF4-FFF2-40B4-BE49-F238E27FC236}">
                <a16:creationId xmlns:a16="http://schemas.microsoft.com/office/drawing/2014/main" id="{5982FC3A-B092-8140-9092-C5553120331F}"/>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CC351EE7-E6EC-EA47-BDB9-A2F551923839}"/>
              </a:ext>
            </a:extLst>
          </p:cNvPr>
          <p:cNvSpPr>
            <a:spLocks noGrp="1"/>
          </p:cNvSpPr>
          <p:nvPr>
            <p:ph type="sldNum" sz="quarter" idx="12"/>
          </p:nvPr>
        </p:nvSpPr>
        <p:spPr/>
        <p:txBody>
          <a:bodyPr/>
          <a:lstStyle/>
          <a:p>
            <a:pPr>
              <a:defRPr/>
            </a:pPr>
            <a:fld id="{E82D3993-6941-4244-B3CF-0499C1C5CF7E}" type="slidenum">
              <a:rPr lang="zh-CN" altLang="en-US" smtClean="0"/>
              <a:pPr>
                <a:defRPr/>
              </a:pPr>
              <a:t>22</a:t>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D009AEC4-66A5-024C-B105-90228A3AF9B6}"/>
              </a:ext>
            </a:extLst>
          </p:cNvPr>
          <p:cNvSpPr>
            <a:spLocks noGrp="1" noChangeArrowheads="1"/>
          </p:cNvSpPr>
          <p:nvPr>
            <p:ph type="title"/>
          </p:nvPr>
        </p:nvSpPr>
        <p:spPr>
          <a:xfrm>
            <a:off x="628650" y="0"/>
            <a:ext cx="7588250" cy="928688"/>
          </a:xfrm>
        </p:spPr>
        <p:txBody>
          <a:bodyPr/>
          <a:lstStyle/>
          <a:p>
            <a:r>
              <a:rPr lang="zh-CN" altLang="en-US"/>
              <a:t>泛在联网和现代互联网</a:t>
            </a:r>
          </a:p>
        </p:txBody>
      </p:sp>
      <p:sp>
        <p:nvSpPr>
          <p:cNvPr id="37890" name="Rectangle 8">
            <a:extLst>
              <a:ext uri="{FF2B5EF4-FFF2-40B4-BE49-F238E27FC236}">
                <a16:creationId xmlns:a16="http://schemas.microsoft.com/office/drawing/2014/main" id="{8D26DE64-AD56-0B45-8A65-B3267C13981A}"/>
              </a:ext>
            </a:extLst>
          </p:cNvPr>
          <p:cNvSpPr>
            <a:spLocks noGrp="1" noChangeArrowheads="1"/>
          </p:cNvSpPr>
          <p:nvPr>
            <p:ph idx="1"/>
          </p:nvPr>
        </p:nvSpPr>
        <p:spPr/>
        <p:txBody>
          <a:bodyPr/>
          <a:lstStyle/>
          <a:p>
            <a:r>
              <a:rPr lang="en-US" altLang="zh-CN" dirty="0"/>
              <a:t>Internet </a:t>
            </a:r>
          </a:p>
          <a:p>
            <a:r>
              <a:rPr lang="zh-CN" altLang="en-US" dirty="0"/>
              <a:t>难点：</a:t>
            </a:r>
          </a:p>
          <a:p>
            <a:pPr lvl="1"/>
            <a:r>
              <a:rPr lang="zh-CN" altLang="en-US" dirty="0"/>
              <a:t>可扩展性</a:t>
            </a:r>
            <a:r>
              <a:rPr lang="en-US" altLang="zh-CN" dirty="0"/>
              <a:t>(DNS, IP)</a:t>
            </a:r>
          </a:p>
          <a:p>
            <a:pPr lvl="1"/>
            <a:r>
              <a:rPr lang="zh-CN" altLang="en-US" dirty="0"/>
              <a:t>资源的定位</a:t>
            </a:r>
          </a:p>
          <a:p>
            <a:pPr lvl="1"/>
            <a:r>
              <a:rPr lang="zh-CN" altLang="en-US" dirty="0"/>
              <a:t>异构</a:t>
            </a:r>
          </a:p>
          <a:p>
            <a:r>
              <a:rPr lang="zh-CN" altLang="en-US" dirty="0"/>
              <a:t>成就：</a:t>
            </a:r>
          </a:p>
          <a:p>
            <a:pPr lvl="1"/>
            <a:r>
              <a:rPr lang="en-US" altLang="zh-CN" dirty="0"/>
              <a:t>TCP/IP</a:t>
            </a:r>
            <a:r>
              <a:rPr lang="zh-CN" altLang="en-US" dirty="0"/>
              <a:t>协议是因特网最重要的技术成果</a:t>
            </a:r>
          </a:p>
        </p:txBody>
      </p:sp>
      <p:sp>
        <p:nvSpPr>
          <p:cNvPr id="4" name="日期占位符 3">
            <a:extLst>
              <a:ext uri="{FF2B5EF4-FFF2-40B4-BE49-F238E27FC236}">
                <a16:creationId xmlns:a16="http://schemas.microsoft.com/office/drawing/2014/main" id="{E58DE7C4-7D11-EB47-A0BA-C79067ADA392}"/>
              </a:ext>
            </a:extLst>
          </p:cNvPr>
          <p:cNvSpPr>
            <a:spLocks noGrp="1"/>
          </p:cNvSpPr>
          <p:nvPr>
            <p:ph type="dt" sz="quarter" idx="10"/>
          </p:nvPr>
        </p:nvSpPr>
        <p:spPr/>
        <p:txBody>
          <a:bodyPr/>
          <a:lstStyle/>
          <a:p>
            <a:pPr>
              <a:defRPr/>
            </a:pPr>
            <a:fld id="{E01D6781-5CE4-0341-B207-70BB796DAEF2}" type="datetime1">
              <a:rPr lang="zh-CN" altLang="en-US" smtClean="0"/>
              <a:t>2022/8/31</a:t>
            </a:fld>
            <a:endParaRPr lang="zh-CN" altLang="en-US"/>
          </a:p>
        </p:txBody>
      </p:sp>
      <p:sp>
        <p:nvSpPr>
          <p:cNvPr id="5" name="页脚占位符 4">
            <a:extLst>
              <a:ext uri="{FF2B5EF4-FFF2-40B4-BE49-F238E27FC236}">
                <a16:creationId xmlns:a16="http://schemas.microsoft.com/office/drawing/2014/main" id="{DE6B7CC4-82D6-EC45-88D1-779E7D61E0A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E6BAC924-F7EA-EE46-A74F-D898673F8365}"/>
              </a:ext>
            </a:extLst>
          </p:cNvPr>
          <p:cNvSpPr>
            <a:spLocks noGrp="1"/>
          </p:cNvSpPr>
          <p:nvPr>
            <p:ph type="sldNum" sz="quarter" idx="12"/>
          </p:nvPr>
        </p:nvSpPr>
        <p:spPr/>
        <p:txBody>
          <a:bodyPr/>
          <a:lstStyle/>
          <a:p>
            <a:pPr>
              <a:defRPr/>
            </a:pPr>
            <a:fld id="{9A1F9296-B894-C049-9BF0-5E5673DE2630}" type="slidenum">
              <a:rPr lang="zh-CN" altLang="en-US" smtClean="0"/>
              <a:pPr>
                <a:defRPr/>
              </a:pPr>
              <a:t>23</a:t>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F4E92B8B-E8B6-DF4B-B23C-6E075D4120DC}"/>
              </a:ext>
            </a:extLst>
          </p:cNvPr>
          <p:cNvSpPr>
            <a:spLocks noGrp="1" noChangeArrowheads="1"/>
          </p:cNvSpPr>
          <p:nvPr>
            <p:ph type="title"/>
          </p:nvPr>
        </p:nvSpPr>
        <p:spPr>
          <a:xfrm>
            <a:off x="628650" y="0"/>
            <a:ext cx="7588250" cy="928688"/>
          </a:xfrm>
        </p:spPr>
        <p:txBody>
          <a:bodyPr/>
          <a:lstStyle/>
          <a:p>
            <a:r>
              <a:rPr lang="zh-CN" altLang="en-US" dirty="0"/>
              <a:t>移动计算</a:t>
            </a:r>
            <a:r>
              <a:rPr lang="en-US" altLang="zh-CN" dirty="0"/>
              <a:t>/</a:t>
            </a:r>
            <a:r>
              <a:rPr lang="zh-CN" altLang="en-US" dirty="0"/>
              <a:t>物联网</a:t>
            </a:r>
          </a:p>
        </p:txBody>
      </p:sp>
      <p:sp>
        <p:nvSpPr>
          <p:cNvPr id="39938" name="Rectangle 8">
            <a:extLst>
              <a:ext uri="{FF2B5EF4-FFF2-40B4-BE49-F238E27FC236}">
                <a16:creationId xmlns:a16="http://schemas.microsoft.com/office/drawing/2014/main" id="{EC214659-2059-FA4C-AC07-57049D6349B4}"/>
              </a:ext>
            </a:extLst>
          </p:cNvPr>
          <p:cNvSpPr>
            <a:spLocks noGrp="1" noChangeArrowheads="1"/>
          </p:cNvSpPr>
          <p:nvPr>
            <p:ph idx="1"/>
          </p:nvPr>
        </p:nvSpPr>
        <p:spPr/>
        <p:txBody>
          <a:bodyPr/>
          <a:lstStyle/>
          <a:p>
            <a:r>
              <a:rPr lang="zh-CN" altLang="en-US" dirty="0"/>
              <a:t>笔记本电脑</a:t>
            </a:r>
            <a:endParaRPr lang="en-US" altLang="zh-CN" dirty="0"/>
          </a:p>
          <a:p>
            <a:r>
              <a:rPr lang="zh-CN" altLang="en-US" dirty="0"/>
              <a:t>手持设备</a:t>
            </a:r>
          </a:p>
          <a:p>
            <a:pPr lvl="1"/>
            <a:r>
              <a:rPr lang="en-US" altLang="zh-CN" dirty="0"/>
              <a:t>PDA</a:t>
            </a:r>
            <a:r>
              <a:rPr lang="zh-CN" altLang="en-US" dirty="0"/>
              <a:t>，手机，摄像机，数码照相机</a:t>
            </a:r>
            <a:endParaRPr lang="en-US" altLang="zh-CN" dirty="0"/>
          </a:p>
          <a:p>
            <a:r>
              <a:rPr lang="zh-CN" altLang="en-US" dirty="0"/>
              <a:t>可穿戴设备</a:t>
            </a:r>
          </a:p>
          <a:p>
            <a:pPr lvl="1"/>
            <a:r>
              <a:rPr lang="zh-CN" altLang="en-US" dirty="0"/>
              <a:t>智能手表</a:t>
            </a:r>
            <a:endParaRPr lang="en-US" altLang="zh-CN" dirty="0"/>
          </a:p>
          <a:p>
            <a:pPr lvl="1"/>
            <a:r>
              <a:rPr lang="zh-CN" altLang="en-US" dirty="0"/>
              <a:t>数字眼镜</a:t>
            </a:r>
          </a:p>
          <a:p>
            <a:r>
              <a:rPr lang="zh-CN" altLang="en-US" dirty="0"/>
              <a:t>家电设备、传感器</a:t>
            </a:r>
            <a:endParaRPr lang="en-US" altLang="zh-CN" dirty="0"/>
          </a:p>
          <a:p>
            <a:pPr lvl="1"/>
            <a:r>
              <a:rPr lang="en-US" altLang="zh-CN" dirty="0"/>
              <a:t>IoT:</a:t>
            </a:r>
            <a:r>
              <a:rPr lang="zh-CN" altLang="en-US" dirty="0"/>
              <a:t> </a:t>
            </a:r>
            <a:r>
              <a:rPr lang="en-US" altLang="zh-CN" dirty="0"/>
              <a:t>internet</a:t>
            </a:r>
            <a:r>
              <a:rPr lang="zh-CN" altLang="en-US" dirty="0"/>
              <a:t> </a:t>
            </a:r>
            <a:r>
              <a:rPr lang="en-US" altLang="zh-CN" dirty="0"/>
              <a:t>of</a:t>
            </a:r>
            <a:r>
              <a:rPr lang="zh-CN" altLang="en-US" dirty="0"/>
              <a:t> </a:t>
            </a:r>
            <a:r>
              <a:rPr lang="en-US" altLang="zh-CN" dirty="0"/>
              <a:t>things</a:t>
            </a:r>
            <a:endParaRPr lang="zh-CN" altLang="en-US" dirty="0"/>
          </a:p>
        </p:txBody>
      </p:sp>
      <p:sp>
        <p:nvSpPr>
          <p:cNvPr id="4" name="日期占位符 3">
            <a:extLst>
              <a:ext uri="{FF2B5EF4-FFF2-40B4-BE49-F238E27FC236}">
                <a16:creationId xmlns:a16="http://schemas.microsoft.com/office/drawing/2014/main" id="{2DF6357B-A4E0-754E-8EE1-6B8125CD409C}"/>
              </a:ext>
            </a:extLst>
          </p:cNvPr>
          <p:cNvSpPr>
            <a:spLocks noGrp="1"/>
          </p:cNvSpPr>
          <p:nvPr>
            <p:ph type="dt" sz="quarter" idx="10"/>
          </p:nvPr>
        </p:nvSpPr>
        <p:spPr/>
        <p:txBody>
          <a:bodyPr/>
          <a:lstStyle/>
          <a:p>
            <a:pPr>
              <a:defRPr/>
            </a:pPr>
            <a:fld id="{5103791E-8B7B-DD49-ACCF-9DAE90F5D127}" type="datetime1">
              <a:rPr lang="zh-CN" altLang="en-US" smtClean="0"/>
              <a:t>2022/8/31</a:t>
            </a:fld>
            <a:endParaRPr lang="zh-CN" altLang="en-US"/>
          </a:p>
        </p:txBody>
      </p:sp>
      <p:sp>
        <p:nvSpPr>
          <p:cNvPr id="5" name="页脚占位符 4">
            <a:extLst>
              <a:ext uri="{FF2B5EF4-FFF2-40B4-BE49-F238E27FC236}">
                <a16:creationId xmlns:a16="http://schemas.microsoft.com/office/drawing/2014/main" id="{524AA8F4-79AF-E243-88EB-176819525BE3}"/>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32833A1B-18B2-7D41-9E21-88E63BEB3774}"/>
              </a:ext>
            </a:extLst>
          </p:cNvPr>
          <p:cNvSpPr>
            <a:spLocks noGrp="1"/>
          </p:cNvSpPr>
          <p:nvPr>
            <p:ph type="sldNum" sz="quarter" idx="12"/>
          </p:nvPr>
        </p:nvSpPr>
        <p:spPr/>
        <p:txBody>
          <a:bodyPr/>
          <a:lstStyle/>
          <a:p>
            <a:pPr>
              <a:defRPr/>
            </a:pPr>
            <a:fld id="{349F9566-DD78-3E44-ABAF-76B995F420D6}" type="slidenum">
              <a:rPr lang="zh-CN" altLang="en-US" smtClean="0"/>
              <a:pPr>
                <a:defRPr/>
              </a:pPr>
              <a:t>24</a:t>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09DD78C6-1B73-A34C-9D40-13550A9A3D5E}"/>
              </a:ext>
            </a:extLst>
          </p:cNvPr>
          <p:cNvSpPr>
            <a:spLocks noGrp="1" noChangeArrowheads="1"/>
          </p:cNvSpPr>
          <p:nvPr>
            <p:ph type="title"/>
          </p:nvPr>
        </p:nvSpPr>
        <p:spPr>
          <a:xfrm>
            <a:off x="628650" y="0"/>
            <a:ext cx="7588250" cy="928688"/>
          </a:xfrm>
        </p:spPr>
        <p:txBody>
          <a:bodyPr/>
          <a:lstStyle/>
          <a:p>
            <a:r>
              <a:rPr lang="zh-CN" altLang="en-US" dirty="0"/>
              <a:t>分布式多媒体系统</a:t>
            </a:r>
            <a:r>
              <a:rPr lang="en-US" altLang="zh-CN" dirty="0"/>
              <a:t>——</a:t>
            </a:r>
            <a:r>
              <a:rPr lang="zh-CN" altLang="en-US" dirty="0"/>
              <a:t>流媒体</a:t>
            </a:r>
          </a:p>
        </p:txBody>
      </p:sp>
      <p:sp>
        <p:nvSpPr>
          <p:cNvPr id="41986" name="Rectangle 8">
            <a:extLst>
              <a:ext uri="{FF2B5EF4-FFF2-40B4-BE49-F238E27FC236}">
                <a16:creationId xmlns:a16="http://schemas.microsoft.com/office/drawing/2014/main" id="{E4239F76-E8F0-9442-917E-3B0DF0D647CD}"/>
              </a:ext>
            </a:extLst>
          </p:cNvPr>
          <p:cNvSpPr>
            <a:spLocks noGrp="1" noChangeArrowheads="1"/>
          </p:cNvSpPr>
          <p:nvPr>
            <p:ph idx="1"/>
          </p:nvPr>
        </p:nvSpPr>
        <p:spPr/>
        <p:txBody>
          <a:bodyPr/>
          <a:lstStyle/>
          <a:p>
            <a:r>
              <a:rPr lang="zh-CN" altLang="en-US" dirty="0"/>
              <a:t>分布式多媒体系统应该能够对连续类型媒体（如音频和视频）完成存储和定位以及网络传输功能，同时具备在一组用户中共享多种类型媒体的能力。</a:t>
            </a:r>
            <a:endParaRPr lang="en-US" altLang="zh-CN" dirty="0"/>
          </a:p>
          <a:p>
            <a:r>
              <a:rPr lang="zh-CN" altLang="en-US" dirty="0"/>
              <a:t>分布式多媒体应用面临的问题</a:t>
            </a:r>
            <a:endParaRPr lang="en-US" altLang="zh-CN" dirty="0"/>
          </a:p>
          <a:p>
            <a:pPr lvl="1"/>
            <a:r>
              <a:rPr lang="zh-CN" altLang="en-US" dirty="0"/>
              <a:t>对一系列编码和加密方式的支持</a:t>
            </a:r>
            <a:endParaRPr lang="en-US" altLang="zh-CN" dirty="0"/>
          </a:p>
          <a:p>
            <a:pPr lvl="1"/>
            <a:r>
              <a:rPr lang="zh-CN" altLang="en-US" dirty="0"/>
              <a:t>资源管理</a:t>
            </a:r>
            <a:endParaRPr lang="en-US" altLang="zh-CN" dirty="0"/>
          </a:p>
          <a:p>
            <a:pPr lvl="1"/>
            <a:r>
              <a:rPr lang="en-US" altLang="zh-CN" dirty="0"/>
              <a:t>QoS</a:t>
            </a:r>
          </a:p>
        </p:txBody>
      </p:sp>
      <p:sp>
        <p:nvSpPr>
          <p:cNvPr id="4" name="日期占位符 3">
            <a:extLst>
              <a:ext uri="{FF2B5EF4-FFF2-40B4-BE49-F238E27FC236}">
                <a16:creationId xmlns:a16="http://schemas.microsoft.com/office/drawing/2014/main" id="{7FFE1433-6426-5747-B14A-23CB4EE81DE8}"/>
              </a:ext>
            </a:extLst>
          </p:cNvPr>
          <p:cNvSpPr>
            <a:spLocks noGrp="1"/>
          </p:cNvSpPr>
          <p:nvPr>
            <p:ph type="dt" sz="quarter" idx="10"/>
          </p:nvPr>
        </p:nvSpPr>
        <p:spPr/>
        <p:txBody>
          <a:bodyPr/>
          <a:lstStyle/>
          <a:p>
            <a:pPr>
              <a:defRPr/>
            </a:pPr>
            <a:fld id="{CFD4632B-8568-D240-B976-D483B5A2481A}" type="datetime1">
              <a:rPr lang="zh-CN" altLang="en-US" smtClean="0"/>
              <a:t>2022/8/31</a:t>
            </a:fld>
            <a:endParaRPr lang="zh-CN" altLang="en-US"/>
          </a:p>
        </p:txBody>
      </p:sp>
      <p:sp>
        <p:nvSpPr>
          <p:cNvPr id="5" name="页脚占位符 4">
            <a:extLst>
              <a:ext uri="{FF2B5EF4-FFF2-40B4-BE49-F238E27FC236}">
                <a16:creationId xmlns:a16="http://schemas.microsoft.com/office/drawing/2014/main" id="{B913EB36-8F93-A846-B16B-1B262A88F01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A7DC5300-DBB3-5646-9C5C-654BDB9071E3}"/>
              </a:ext>
            </a:extLst>
          </p:cNvPr>
          <p:cNvSpPr>
            <a:spLocks noGrp="1"/>
          </p:cNvSpPr>
          <p:nvPr>
            <p:ph type="sldNum" sz="quarter" idx="12"/>
          </p:nvPr>
        </p:nvSpPr>
        <p:spPr/>
        <p:txBody>
          <a:bodyPr/>
          <a:lstStyle/>
          <a:p>
            <a:pPr>
              <a:defRPr/>
            </a:pPr>
            <a:fld id="{536543B2-8CAD-BF4B-BA2C-DA0A2B7ECADD}" type="slidenum">
              <a:rPr lang="zh-CN" altLang="en-US" smtClean="0"/>
              <a:pPr>
                <a:defRPr/>
              </a:pPr>
              <a:t>25</a:t>
            </a:fld>
            <a:endParaRPr lang="zh-CN" altLang="en-US"/>
          </a:p>
        </p:txBody>
      </p:sp>
      <p:pic>
        <p:nvPicPr>
          <p:cNvPr id="2" name="图片 1">
            <a:extLst>
              <a:ext uri="{FF2B5EF4-FFF2-40B4-BE49-F238E27FC236}">
                <a16:creationId xmlns:a16="http://schemas.microsoft.com/office/drawing/2014/main" id="{00BF3161-E941-544C-AE55-F7CFFB6BD5F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33903" y="3389128"/>
            <a:ext cx="7064375" cy="306810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8CA71291-0A63-F74F-A6D8-EACBBDEBB205}"/>
              </a:ext>
            </a:extLst>
          </p:cNvPr>
          <p:cNvSpPr>
            <a:spLocks noGrp="1" noChangeArrowheads="1"/>
          </p:cNvSpPr>
          <p:nvPr>
            <p:ph type="title"/>
          </p:nvPr>
        </p:nvSpPr>
        <p:spPr>
          <a:xfrm>
            <a:off x="628650" y="0"/>
            <a:ext cx="7588250" cy="928688"/>
          </a:xfrm>
        </p:spPr>
        <p:txBody>
          <a:bodyPr/>
          <a:lstStyle/>
          <a:p>
            <a:r>
              <a:rPr lang="zh-CN" altLang="en-US"/>
              <a:t>把分布式计算作为一个公共设施</a:t>
            </a:r>
          </a:p>
        </p:txBody>
      </p:sp>
      <p:sp>
        <p:nvSpPr>
          <p:cNvPr id="44034" name="Rectangle 3">
            <a:extLst>
              <a:ext uri="{FF2B5EF4-FFF2-40B4-BE49-F238E27FC236}">
                <a16:creationId xmlns:a16="http://schemas.microsoft.com/office/drawing/2014/main" id="{FBD6433A-DF2F-204D-B0DD-486F32DF4AEC}"/>
              </a:ext>
            </a:extLst>
          </p:cNvPr>
          <p:cNvSpPr>
            <a:spLocks noGrp="1" noChangeArrowheads="1"/>
          </p:cNvSpPr>
          <p:nvPr>
            <p:ph idx="1"/>
          </p:nvPr>
        </p:nvSpPr>
        <p:spPr/>
        <p:txBody>
          <a:bodyPr/>
          <a:lstStyle/>
          <a:p>
            <a:r>
              <a:rPr lang="zh-CN" altLang="en-US" dirty="0"/>
              <a:t>云计算</a:t>
            </a:r>
          </a:p>
          <a:p>
            <a:pPr lvl="1"/>
            <a:r>
              <a:rPr lang="zh-CN" altLang="en-US" dirty="0"/>
              <a:t>一种基于互联网的计算方式，通过这种方式，共享的软硬件资源和信息可以按需提供给计算机和其他设备：按需使用</a:t>
            </a:r>
          </a:p>
        </p:txBody>
      </p:sp>
      <p:sp>
        <p:nvSpPr>
          <p:cNvPr id="4" name="日期占位符 3">
            <a:extLst>
              <a:ext uri="{FF2B5EF4-FFF2-40B4-BE49-F238E27FC236}">
                <a16:creationId xmlns:a16="http://schemas.microsoft.com/office/drawing/2014/main" id="{B5AADE40-F3B3-844D-B450-54054FC78F04}"/>
              </a:ext>
            </a:extLst>
          </p:cNvPr>
          <p:cNvSpPr>
            <a:spLocks noGrp="1"/>
          </p:cNvSpPr>
          <p:nvPr>
            <p:ph type="dt" sz="quarter" idx="10"/>
          </p:nvPr>
        </p:nvSpPr>
        <p:spPr/>
        <p:txBody>
          <a:bodyPr/>
          <a:lstStyle/>
          <a:p>
            <a:pPr>
              <a:defRPr/>
            </a:pPr>
            <a:fld id="{953D3AD0-319B-4C42-B007-DD2FDF2292C3}" type="datetime1">
              <a:rPr lang="zh-CN" altLang="en-US" smtClean="0"/>
              <a:t>2022/8/31</a:t>
            </a:fld>
            <a:endParaRPr lang="zh-CN" altLang="en-US"/>
          </a:p>
        </p:txBody>
      </p:sp>
      <p:sp>
        <p:nvSpPr>
          <p:cNvPr id="5" name="页脚占位符 4">
            <a:extLst>
              <a:ext uri="{FF2B5EF4-FFF2-40B4-BE49-F238E27FC236}">
                <a16:creationId xmlns:a16="http://schemas.microsoft.com/office/drawing/2014/main" id="{2EC1E33E-C1DC-EF4A-9219-0786F6A281C5}"/>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2834AA03-9D59-564B-B5C8-AE03231D083B}"/>
              </a:ext>
            </a:extLst>
          </p:cNvPr>
          <p:cNvSpPr>
            <a:spLocks noGrp="1"/>
          </p:cNvSpPr>
          <p:nvPr>
            <p:ph type="sldNum" sz="quarter" idx="12"/>
          </p:nvPr>
        </p:nvSpPr>
        <p:spPr/>
        <p:txBody>
          <a:bodyPr/>
          <a:lstStyle/>
          <a:p>
            <a:pPr>
              <a:defRPr/>
            </a:pPr>
            <a:fld id="{98FE74C6-5F1E-E64E-AE6A-8C2E40C6DBE4}" type="slidenum">
              <a:rPr lang="zh-CN" altLang="en-US" smtClean="0"/>
              <a:pPr>
                <a:defRPr/>
              </a:pPr>
              <a:t>26</a:t>
            </a:fld>
            <a:endParaRPr lang="zh-CN" altLang="en-US"/>
          </a:p>
        </p:txBody>
      </p:sp>
      <p:pic>
        <p:nvPicPr>
          <p:cNvPr id="1026" name="Picture 2" descr="Cloud computing - Wikipedia">
            <a:extLst>
              <a:ext uri="{FF2B5EF4-FFF2-40B4-BE49-F238E27FC236}">
                <a16:creationId xmlns:a16="http://schemas.microsoft.com/office/drawing/2014/main" id="{E860CCCA-7B6E-3F49-BEF8-7DEFC35DD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6849" y="2286571"/>
            <a:ext cx="4430301" cy="4013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78F7E490-48AD-7342-895F-8703B924FB45}"/>
              </a:ext>
            </a:extLst>
          </p:cNvPr>
          <p:cNvSpPr>
            <a:spLocks noGrp="1" noChangeArrowheads="1"/>
          </p:cNvSpPr>
          <p:nvPr>
            <p:ph type="title"/>
          </p:nvPr>
        </p:nvSpPr>
        <p:spPr>
          <a:xfrm>
            <a:off x="628650" y="0"/>
            <a:ext cx="7588250" cy="928688"/>
          </a:xfrm>
        </p:spPr>
        <p:txBody>
          <a:bodyPr/>
          <a:lstStyle/>
          <a:p>
            <a:r>
              <a:rPr lang="zh-CN" altLang="en-US"/>
              <a:t>把分布式计算作为一个公共设施</a:t>
            </a:r>
          </a:p>
        </p:txBody>
      </p:sp>
      <p:sp>
        <p:nvSpPr>
          <p:cNvPr id="45058" name="Rectangle 3">
            <a:extLst>
              <a:ext uri="{FF2B5EF4-FFF2-40B4-BE49-F238E27FC236}">
                <a16:creationId xmlns:a16="http://schemas.microsoft.com/office/drawing/2014/main" id="{10432E50-0323-F64C-9CD6-938712CACCC3}"/>
              </a:ext>
            </a:extLst>
          </p:cNvPr>
          <p:cNvSpPr>
            <a:spLocks noGrp="1" noChangeArrowheads="1"/>
          </p:cNvSpPr>
          <p:nvPr>
            <p:ph idx="1"/>
          </p:nvPr>
        </p:nvSpPr>
        <p:spPr/>
        <p:txBody>
          <a:bodyPr/>
          <a:lstStyle/>
          <a:p>
            <a:r>
              <a:rPr lang="zh-CN" altLang="en-US"/>
              <a:t>云计算</a:t>
            </a:r>
          </a:p>
          <a:p>
            <a:endParaRPr lang="zh-CN" altLang="en-US"/>
          </a:p>
        </p:txBody>
      </p:sp>
      <p:grpSp>
        <p:nvGrpSpPr>
          <p:cNvPr id="45059" name="Group 10">
            <a:extLst>
              <a:ext uri="{FF2B5EF4-FFF2-40B4-BE49-F238E27FC236}">
                <a16:creationId xmlns:a16="http://schemas.microsoft.com/office/drawing/2014/main" id="{99BF6C94-FC22-1442-81A7-24F64E5537AB}"/>
              </a:ext>
            </a:extLst>
          </p:cNvPr>
          <p:cNvGrpSpPr>
            <a:grpSpLocks/>
          </p:cNvGrpSpPr>
          <p:nvPr/>
        </p:nvGrpSpPr>
        <p:grpSpPr bwMode="auto">
          <a:xfrm>
            <a:off x="1251743" y="1870075"/>
            <a:ext cx="6640513" cy="3117850"/>
            <a:chOff x="958" y="1661"/>
            <a:chExt cx="4183" cy="1964"/>
          </a:xfrm>
        </p:grpSpPr>
        <p:pic>
          <p:nvPicPr>
            <p:cNvPr id="45063" name="Picture 8" descr="cloud_stack">
              <a:extLst>
                <a:ext uri="{FF2B5EF4-FFF2-40B4-BE49-F238E27FC236}">
                  <a16:creationId xmlns:a16="http://schemas.microsoft.com/office/drawing/2014/main" id="{7B129EF7-228A-B347-9CBB-10B19E7E8A5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58" y="1661"/>
              <a:ext cx="3099" cy="1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64" name="Group 9">
              <a:extLst>
                <a:ext uri="{FF2B5EF4-FFF2-40B4-BE49-F238E27FC236}">
                  <a16:creationId xmlns:a16="http://schemas.microsoft.com/office/drawing/2014/main" id="{0699BA6F-E10D-724D-B4EA-DEBB300BEEDD}"/>
                </a:ext>
              </a:extLst>
            </p:cNvPr>
            <p:cNvGrpSpPr>
              <a:grpSpLocks/>
            </p:cNvGrpSpPr>
            <p:nvPr/>
          </p:nvGrpSpPr>
          <p:grpSpPr bwMode="auto">
            <a:xfrm>
              <a:off x="3994" y="1983"/>
              <a:ext cx="1147" cy="1205"/>
              <a:chOff x="4042" y="2031"/>
              <a:chExt cx="1147" cy="1205"/>
            </a:xfrm>
          </p:grpSpPr>
          <p:sp>
            <p:nvSpPr>
              <p:cNvPr id="45065" name="Text Box 9">
                <a:extLst>
                  <a:ext uri="{FF2B5EF4-FFF2-40B4-BE49-F238E27FC236}">
                    <a16:creationId xmlns:a16="http://schemas.microsoft.com/office/drawing/2014/main" id="{837C10B6-F05F-9A4B-BAA2-8A28092BB937}"/>
                  </a:ext>
                </a:extLst>
              </p:cNvPr>
              <p:cNvSpPr txBox="1">
                <a:spLocks noChangeArrowheads="1"/>
              </p:cNvSpPr>
              <p:nvPr/>
            </p:nvSpPr>
            <p:spPr bwMode="auto">
              <a:xfrm>
                <a:off x="4042" y="2031"/>
                <a:ext cx="11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2000" b="1">
                    <a:latin typeface="Arial" panose="020B0604020202020204" pitchFamily="34" charset="0"/>
                  </a:rPr>
                  <a:t>服务多租赁化</a:t>
                </a:r>
              </a:p>
            </p:txBody>
          </p:sp>
          <p:sp>
            <p:nvSpPr>
              <p:cNvPr id="45066" name="Text Box 10">
                <a:extLst>
                  <a:ext uri="{FF2B5EF4-FFF2-40B4-BE49-F238E27FC236}">
                    <a16:creationId xmlns:a16="http://schemas.microsoft.com/office/drawing/2014/main" id="{68F82AD9-5755-704C-872E-F6D903DC42E9}"/>
                  </a:ext>
                </a:extLst>
              </p:cNvPr>
              <p:cNvSpPr txBox="1">
                <a:spLocks noChangeArrowheads="1"/>
              </p:cNvSpPr>
              <p:nvPr/>
            </p:nvSpPr>
            <p:spPr bwMode="auto">
              <a:xfrm>
                <a:off x="4042" y="2536"/>
                <a:ext cx="11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2000" b="1">
                    <a:latin typeface="Arial" panose="020B0604020202020204" pitchFamily="34" charset="0"/>
                  </a:rPr>
                  <a:t>平台可伸缩化</a:t>
                </a:r>
              </a:p>
            </p:txBody>
          </p:sp>
          <p:sp>
            <p:nvSpPr>
              <p:cNvPr id="45067" name="Text Box 11">
                <a:extLst>
                  <a:ext uri="{FF2B5EF4-FFF2-40B4-BE49-F238E27FC236}">
                    <a16:creationId xmlns:a16="http://schemas.microsoft.com/office/drawing/2014/main" id="{882E8753-661C-9A46-A450-9340B063CB18}"/>
                  </a:ext>
                </a:extLst>
              </p:cNvPr>
              <p:cNvSpPr txBox="1">
                <a:spLocks noChangeArrowheads="1"/>
              </p:cNvSpPr>
              <p:nvPr/>
            </p:nvSpPr>
            <p:spPr bwMode="auto">
              <a:xfrm>
                <a:off x="4042" y="2986"/>
                <a:ext cx="11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2000" b="1" dirty="0">
                    <a:latin typeface="Arial" panose="020B0604020202020204" pitchFamily="34" charset="0"/>
                  </a:rPr>
                  <a:t>资源虚拟化</a:t>
                </a:r>
              </a:p>
            </p:txBody>
          </p:sp>
        </p:grpSp>
      </p:grpSp>
      <p:sp>
        <p:nvSpPr>
          <p:cNvPr id="4" name="日期占位符 3">
            <a:extLst>
              <a:ext uri="{FF2B5EF4-FFF2-40B4-BE49-F238E27FC236}">
                <a16:creationId xmlns:a16="http://schemas.microsoft.com/office/drawing/2014/main" id="{60490CD8-F934-F543-984D-AD83DD3F19D8}"/>
              </a:ext>
            </a:extLst>
          </p:cNvPr>
          <p:cNvSpPr>
            <a:spLocks noGrp="1"/>
          </p:cNvSpPr>
          <p:nvPr>
            <p:ph type="dt" sz="quarter" idx="10"/>
          </p:nvPr>
        </p:nvSpPr>
        <p:spPr/>
        <p:txBody>
          <a:bodyPr/>
          <a:lstStyle/>
          <a:p>
            <a:pPr>
              <a:defRPr/>
            </a:pPr>
            <a:fld id="{B30A0917-3818-F441-A0D5-1248BA7DD91A}" type="datetime1">
              <a:rPr lang="zh-CN" altLang="en-US" smtClean="0"/>
              <a:t>2022/8/31</a:t>
            </a:fld>
            <a:endParaRPr lang="zh-CN" altLang="en-US"/>
          </a:p>
        </p:txBody>
      </p:sp>
      <p:sp>
        <p:nvSpPr>
          <p:cNvPr id="5" name="页脚占位符 4">
            <a:extLst>
              <a:ext uri="{FF2B5EF4-FFF2-40B4-BE49-F238E27FC236}">
                <a16:creationId xmlns:a16="http://schemas.microsoft.com/office/drawing/2014/main" id="{8B5B26DF-8643-3044-89B2-A4D4550095ED}"/>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87EFA0FE-407A-0643-BA37-1E541445717D}"/>
              </a:ext>
            </a:extLst>
          </p:cNvPr>
          <p:cNvSpPr>
            <a:spLocks noGrp="1"/>
          </p:cNvSpPr>
          <p:nvPr>
            <p:ph type="sldNum" sz="quarter" idx="12"/>
          </p:nvPr>
        </p:nvSpPr>
        <p:spPr/>
        <p:txBody>
          <a:bodyPr/>
          <a:lstStyle/>
          <a:p>
            <a:pPr>
              <a:defRPr/>
            </a:pPr>
            <a:fld id="{BA9D57DC-2BEB-9948-802C-889C5409786D}" type="slidenum">
              <a:rPr lang="zh-CN" altLang="en-US" smtClean="0"/>
              <a:pPr>
                <a:defRPr/>
              </a:pPr>
              <a:t>27</a:t>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B01BA2D9-1893-5A4F-84E7-D51ED2C0880A}"/>
              </a:ext>
            </a:extLst>
          </p:cNvPr>
          <p:cNvSpPr>
            <a:spLocks noGrp="1" noChangeArrowheads="1"/>
          </p:cNvSpPr>
          <p:nvPr>
            <p:ph type="title"/>
          </p:nvPr>
        </p:nvSpPr>
        <p:spPr>
          <a:xfrm>
            <a:off x="628650" y="0"/>
            <a:ext cx="7588250" cy="928688"/>
          </a:xfrm>
        </p:spPr>
        <p:txBody>
          <a:bodyPr/>
          <a:lstStyle/>
          <a:p>
            <a:r>
              <a:rPr lang="zh-CN" altLang="en-US"/>
              <a:t>将分布式计算作为公共设施</a:t>
            </a:r>
          </a:p>
        </p:txBody>
      </p:sp>
      <p:sp>
        <p:nvSpPr>
          <p:cNvPr id="46082" name="Rectangle 3">
            <a:extLst>
              <a:ext uri="{FF2B5EF4-FFF2-40B4-BE49-F238E27FC236}">
                <a16:creationId xmlns:a16="http://schemas.microsoft.com/office/drawing/2014/main" id="{2EF49A40-4332-7244-97B5-C5C5F9310200}"/>
              </a:ext>
            </a:extLst>
          </p:cNvPr>
          <p:cNvSpPr>
            <a:spLocks noGrp="1" noChangeArrowheads="1"/>
          </p:cNvSpPr>
          <p:nvPr>
            <p:ph idx="1"/>
          </p:nvPr>
        </p:nvSpPr>
        <p:spPr/>
        <p:txBody>
          <a:bodyPr/>
          <a:lstStyle/>
          <a:p>
            <a:r>
              <a:rPr lang="zh-CN" altLang="en-US" sz="2000" dirty="0"/>
              <a:t>物联网：把传感器装备到电网、铁路、桥梁、隧道、公路、建筑、供水系统、大坝、油气管道以及家用电器等各种真实物体上，通过互联网联接起来，进而运行特定的程序，达到远程控制或者实现物与物的直接通信。</a:t>
            </a:r>
            <a:endParaRPr lang="en-US" altLang="zh-CN" sz="2000" dirty="0"/>
          </a:p>
          <a:p>
            <a:pPr lvl="1"/>
            <a:r>
              <a:rPr lang="zh-CN" altLang="en-US" sz="1800" dirty="0"/>
              <a:t>边缘计算 </a:t>
            </a:r>
            <a:r>
              <a:rPr lang="en-US" altLang="zh-CN" sz="1800" dirty="0"/>
              <a:t>Edge</a:t>
            </a:r>
            <a:r>
              <a:rPr lang="zh-CN" altLang="en-US" sz="1800" dirty="0"/>
              <a:t> </a:t>
            </a:r>
            <a:r>
              <a:rPr lang="en-US" altLang="zh-CN" sz="1800" dirty="0"/>
              <a:t>Computing</a:t>
            </a:r>
          </a:p>
          <a:p>
            <a:pPr lvl="1"/>
            <a:r>
              <a:rPr lang="zh-CN" altLang="en-US" sz="1800" dirty="0"/>
              <a:t>雾计算 </a:t>
            </a:r>
            <a:r>
              <a:rPr lang="en-US" altLang="zh-CN" sz="1800" dirty="0"/>
              <a:t>Frog</a:t>
            </a:r>
            <a:r>
              <a:rPr lang="zh-CN" altLang="en-US" sz="1800" dirty="0"/>
              <a:t> </a:t>
            </a:r>
            <a:r>
              <a:rPr lang="en-US" altLang="zh-CN" sz="1800" dirty="0"/>
              <a:t>Computing</a:t>
            </a:r>
            <a:endParaRPr lang="zh-CN" altLang="en-US" sz="1800" dirty="0"/>
          </a:p>
        </p:txBody>
      </p:sp>
      <p:sp>
        <p:nvSpPr>
          <p:cNvPr id="4" name="日期占位符 3">
            <a:extLst>
              <a:ext uri="{FF2B5EF4-FFF2-40B4-BE49-F238E27FC236}">
                <a16:creationId xmlns:a16="http://schemas.microsoft.com/office/drawing/2014/main" id="{39D5906C-5502-5843-BE4C-5A490EAC1EBF}"/>
              </a:ext>
            </a:extLst>
          </p:cNvPr>
          <p:cNvSpPr>
            <a:spLocks noGrp="1"/>
          </p:cNvSpPr>
          <p:nvPr>
            <p:ph type="dt" sz="quarter" idx="10"/>
          </p:nvPr>
        </p:nvSpPr>
        <p:spPr/>
        <p:txBody>
          <a:bodyPr/>
          <a:lstStyle/>
          <a:p>
            <a:pPr>
              <a:defRPr/>
            </a:pPr>
            <a:fld id="{F04B2AAD-3A9E-0049-B1EE-92930141EF7F}" type="datetime1">
              <a:rPr lang="zh-CN" altLang="en-US" smtClean="0"/>
              <a:t>2022/8/31</a:t>
            </a:fld>
            <a:endParaRPr lang="zh-CN" altLang="en-US"/>
          </a:p>
        </p:txBody>
      </p:sp>
      <p:sp>
        <p:nvSpPr>
          <p:cNvPr id="5" name="页脚占位符 4">
            <a:extLst>
              <a:ext uri="{FF2B5EF4-FFF2-40B4-BE49-F238E27FC236}">
                <a16:creationId xmlns:a16="http://schemas.microsoft.com/office/drawing/2014/main" id="{94F9B8D7-16E1-934D-AC60-034CA7952342}"/>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675CF44B-C750-F446-BF5D-9A9ECB1AAC35}"/>
              </a:ext>
            </a:extLst>
          </p:cNvPr>
          <p:cNvSpPr>
            <a:spLocks noGrp="1"/>
          </p:cNvSpPr>
          <p:nvPr>
            <p:ph type="sldNum" sz="quarter" idx="12"/>
          </p:nvPr>
        </p:nvSpPr>
        <p:spPr/>
        <p:txBody>
          <a:bodyPr/>
          <a:lstStyle/>
          <a:p>
            <a:pPr>
              <a:defRPr/>
            </a:pPr>
            <a:fld id="{3AFD2828-7480-8449-94BF-803FCDAC715A}" type="slidenum">
              <a:rPr lang="zh-CN" altLang="en-US" smtClean="0"/>
              <a:pPr>
                <a:defRPr/>
              </a:pPr>
              <a:t>28</a:t>
            </a:fld>
            <a:endParaRPr lang="zh-CN" altLang="en-US"/>
          </a:p>
        </p:txBody>
      </p:sp>
      <p:pic>
        <p:nvPicPr>
          <p:cNvPr id="1026" name="Picture 2" descr="8. Internet of Things — mPython board 2.0.1 documentation">
            <a:extLst>
              <a:ext uri="{FF2B5EF4-FFF2-40B4-BE49-F238E27FC236}">
                <a16:creationId xmlns:a16="http://schemas.microsoft.com/office/drawing/2014/main" id="{EBA45795-5D76-E643-A8EE-4E8E7347E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274" y="3542613"/>
            <a:ext cx="3178051" cy="27240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scussion post]Need of Cloud, Fog and Edge Computing">
            <a:extLst>
              <a:ext uri="{FF2B5EF4-FFF2-40B4-BE49-F238E27FC236}">
                <a16:creationId xmlns:a16="http://schemas.microsoft.com/office/drawing/2014/main" id="{9CFCB54A-562D-5A42-837B-F21FEB9CF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426" y="3004457"/>
            <a:ext cx="4607573" cy="31725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4">
            <a:extLst>
              <a:ext uri="{FF2B5EF4-FFF2-40B4-BE49-F238E27FC236}">
                <a16:creationId xmlns:a16="http://schemas.microsoft.com/office/drawing/2014/main" id="{B1BE9B9D-7748-2440-ADC6-8EECCFBE0B23}"/>
              </a:ext>
            </a:extLst>
          </p:cNvPr>
          <p:cNvSpPr>
            <a:spLocks noChangeArrowheads="1"/>
          </p:cNvSpPr>
          <p:nvPr/>
        </p:nvSpPr>
        <p:spPr bwMode="auto">
          <a:xfrm>
            <a:off x="457200" y="1752600"/>
            <a:ext cx="8382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20000"/>
              </a:spcBef>
              <a:buFontTx/>
              <a:buChar char="•"/>
            </a:pPr>
            <a:endParaRPr kumimoji="1" lang="en-US" altLang="zh-CN" sz="3600">
              <a:solidFill>
                <a:srgbClr val="003399"/>
              </a:solidFill>
              <a:latin typeface="Times New Roman" panose="02020603050405020304" pitchFamily="18" charset="0"/>
              <a:ea typeface="隶书" pitchFamily="49" charset="-122"/>
            </a:endParaRPr>
          </a:p>
        </p:txBody>
      </p:sp>
      <p:sp>
        <p:nvSpPr>
          <p:cNvPr id="47106" name="Rectangle 7">
            <a:extLst>
              <a:ext uri="{FF2B5EF4-FFF2-40B4-BE49-F238E27FC236}">
                <a16:creationId xmlns:a16="http://schemas.microsoft.com/office/drawing/2014/main" id="{CC883F57-0B69-A043-AC31-AC09E45B098D}"/>
              </a:ext>
            </a:extLst>
          </p:cNvPr>
          <p:cNvSpPr>
            <a:spLocks noGrp="1" noChangeArrowheads="1"/>
          </p:cNvSpPr>
          <p:nvPr>
            <p:ph type="title"/>
          </p:nvPr>
        </p:nvSpPr>
        <p:spPr>
          <a:xfrm>
            <a:off x="628650" y="0"/>
            <a:ext cx="7588250" cy="928688"/>
          </a:xfrm>
        </p:spPr>
        <p:txBody>
          <a:bodyPr/>
          <a:lstStyle/>
          <a:p>
            <a:r>
              <a:rPr lang="zh-CN" altLang="en-US"/>
              <a:t>第</a:t>
            </a:r>
            <a:r>
              <a:rPr lang="en-US" altLang="zh-CN"/>
              <a:t>1</a:t>
            </a:r>
            <a:r>
              <a:rPr lang="zh-CN" altLang="en-US"/>
              <a:t>章 分布式系统的特征</a:t>
            </a:r>
          </a:p>
        </p:txBody>
      </p:sp>
      <p:sp>
        <p:nvSpPr>
          <p:cNvPr id="47107" name="Rectangle 8">
            <a:extLst>
              <a:ext uri="{FF2B5EF4-FFF2-40B4-BE49-F238E27FC236}">
                <a16:creationId xmlns:a16="http://schemas.microsoft.com/office/drawing/2014/main" id="{65ED0C70-5996-B449-958B-C872B64AE8FB}"/>
              </a:ext>
            </a:extLst>
          </p:cNvPr>
          <p:cNvSpPr>
            <a:spLocks noGrp="1" noChangeArrowheads="1"/>
          </p:cNvSpPr>
          <p:nvPr>
            <p:ph idx="1"/>
          </p:nvPr>
        </p:nvSpPr>
        <p:spPr/>
        <p:txBody>
          <a:bodyPr/>
          <a:lstStyle/>
          <a:p>
            <a:r>
              <a:rPr lang="zh-CN" altLang="en-US"/>
              <a:t>引言</a:t>
            </a:r>
          </a:p>
          <a:p>
            <a:r>
              <a:rPr lang="zh-CN" altLang="en-US"/>
              <a:t>分布式系统举例</a:t>
            </a:r>
            <a:endParaRPr lang="en-US" altLang="zh-CN"/>
          </a:p>
          <a:p>
            <a:r>
              <a:rPr lang="zh-CN" altLang="en-US"/>
              <a:t>分布式系统趋势</a:t>
            </a:r>
          </a:p>
          <a:p>
            <a:r>
              <a:rPr lang="zh-CN" altLang="en-US">
                <a:solidFill>
                  <a:srgbClr val="FF0000"/>
                </a:solidFill>
              </a:rPr>
              <a:t>挑战</a:t>
            </a:r>
          </a:p>
          <a:p>
            <a:r>
              <a:rPr lang="zh-CN" altLang="en-US"/>
              <a:t>总结</a:t>
            </a:r>
            <a:endParaRPr lang="en-US" altLang="zh-CN"/>
          </a:p>
        </p:txBody>
      </p:sp>
      <p:sp>
        <p:nvSpPr>
          <p:cNvPr id="4" name="日期占位符 3">
            <a:extLst>
              <a:ext uri="{FF2B5EF4-FFF2-40B4-BE49-F238E27FC236}">
                <a16:creationId xmlns:a16="http://schemas.microsoft.com/office/drawing/2014/main" id="{9E7D309E-18E3-A545-B5A7-4602C1B86632}"/>
              </a:ext>
            </a:extLst>
          </p:cNvPr>
          <p:cNvSpPr>
            <a:spLocks noGrp="1"/>
          </p:cNvSpPr>
          <p:nvPr>
            <p:ph type="dt" sz="quarter" idx="10"/>
          </p:nvPr>
        </p:nvSpPr>
        <p:spPr/>
        <p:txBody>
          <a:bodyPr/>
          <a:lstStyle/>
          <a:p>
            <a:pPr>
              <a:defRPr/>
            </a:pPr>
            <a:fld id="{C1B2C4A9-AFBB-3A49-B387-D00801A7D257}" type="datetime1">
              <a:rPr lang="zh-CN" altLang="en-US" smtClean="0"/>
              <a:t>2022/8/31</a:t>
            </a:fld>
            <a:endParaRPr lang="zh-CN" altLang="en-US"/>
          </a:p>
        </p:txBody>
      </p:sp>
      <p:sp>
        <p:nvSpPr>
          <p:cNvPr id="5" name="页脚占位符 4">
            <a:extLst>
              <a:ext uri="{FF2B5EF4-FFF2-40B4-BE49-F238E27FC236}">
                <a16:creationId xmlns:a16="http://schemas.microsoft.com/office/drawing/2014/main" id="{BFFAA152-08DF-3F46-958E-BEFAF321B62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CF71879B-C8AC-AD45-A3BC-DF3A36036AB3}"/>
              </a:ext>
            </a:extLst>
          </p:cNvPr>
          <p:cNvSpPr>
            <a:spLocks noGrp="1"/>
          </p:cNvSpPr>
          <p:nvPr>
            <p:ph type="sldNum" sz="quarter" idx="12"/>
          </p:nvPr>
        </p:nvSpPr>
        <p:spPr/>
        <p:txBody>
          <a:bodyPr/>
          <a:lstStyle/>
          <a:p>
            <a:pPr>
              <a:defRPr/>
            </a:pPr>
            <a:fld id="{BE90CD5B-D10E-F447-A466-069D432815D8}" type="slidenum">
              <a:rPr lang="zh-CN" altLang="en-US" smtClean="0"/>
              <a:pPr>
                <a:defRPr/>
              </a:pPr>
              <a:t>29</a:t>
            </a:fld>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61449-09A8-A242-B6EF-2F24BB8B2630}"/>
              </a:ext>
            </a:extLst>
          </p:cNvPr>
          <p:cNvSpPr>
            <a:spLocks noGrp="1"/>
          </p:cNvSpPr>
          <p:nvPr>
            <p:ph type="title"/>
          </p:nvPr>
        </p:nvSpPr>
        <p:spPr/>
        <p:txBody>
          <a:bodyPr/>
          <a:lstStyle/>
          <a:p>
            <a:r>
              <a:rPr kumimoji="1" lang="zh-CN" altLang="en-US" dirty="0"/>
              <a:t>如何学好分布式系统</a:t>
            </a:r>
          </a:p>
        </p:txBody>
      </p:sp>
      <p:sp>
        <p:nvSpPr>
          <p:cNvPr id="3" name="内容占位符 2">
            <a:extLst>
              <a:ext uri="{FF2B5EF4-FFF2-40B4-BE49-F238E27FC236}">
                <a16:creationId xmlns:a16="http://schemas.microsoft.com/office/drawing/2014/main" id="{67087010-B9DE-AF44-B73F-2C88C022B534}"/>
              </a:ext>
            </a:extLst>
          </p:cNvPr>
          <p:cNvSpPr>
            <a:spLocks noGrp="1"/>
          </p:cNvSpPr>
          <p:nvPr>
            <p:ph idx="1"/>
          </p:nvPr>
        </p:nvSpPr>
        <p:spPr/>
        <p:txBody>
          <a:bodyPr/>
          <a:lstStyle/>
          <a:p>
            <a:r>
              <a:rPr lang="zh-CN" altLang="en-US" dirty="0"/>
              <a:t>先行课</a:t>
            </a:r>
            <a:endParaRPr lang="en-US" altLang="zh-CN" dirty="0"/>
          </a:p>
          <a:p>
            <a:pPr lvl="1"/>
            <a:r>
              <a:rPr lang="zh-CN" altLang="en-US" dirty="0"/>
              <a:t>计算机网络 </a:t>
            </a:r>
            <a:r>
              <a:rPr lang="en-US" altLang="zh-CN" dirty="0"/>
              <a:t>/</a:t>
            </a:r>
            <a:r>
              <a:rPr lang="zh-CN" altLang="en-US" dirty="0"/>
              <a:t> 操作系统 </a:t>
            </a:r>
            <a:r>
              <a:rPr lang="en-US" altLang="zh-CN" dirty="0"/>
              <a:t>/</a:t>
            </a:r>
            <a:r>
              <a:rPr lang="zh-CN" altLang="en-US" dirty="0"/>
              <a:t> </a:t>
            </a:r>
            <a:r>
              <a:rPr lang="en-US" altLang="zh-CN" dirty="0"/>
              <a:t>C</a:t>
            </a:r>
            <a:r>
              <a:rPr lang="zh-CN" altLang="en-US" dirty="0"/>
              <a:t>、</a:t>
            </a:r>
            <a:r>
              <a:rPr lang="en-US" altLang="zh-CN" dirty="0"/>
              <a:t>Java</a:t>
            </a:r>
            <a:r>
              <a:rPr lang="zh-CN" altLang="en-US" dirty="0"/>
              <a:t>语言</a:t>
            </a:r>
            <a:endParaRPr lang="en-US" altLang="zh-CN" dirty="0"/>
          </a:p>
          <a:p>
            <a:r>
              <a:rPr lang="zh-CN" altLang="en-US" dirty="0"/>
              <a:t>课堂形式</a:t>
            </a:r>
            <a:endParaRPr lang="en-US" altLang="zh-CN" dirty="0"/>
          </a:p>
          <a:p>
            <a:pPr lvl="1"/>
            <a:r>
              <a:rPr lang="zh-CN" altLang="en-US" dirty="0"/>
              <a:t>理论探讨为主</a:t>
            </a:r>
            <a:endParaRPr lang="en-US" altLang="zh-CN" dirty="0"/>
          </a:p>
          <a:p>
            <a:pPr lvl="1"/>
            <a:r>
              <a:rPr lang="zh-CN" altLang="en-US" dirty="0"/>
              <a:t>应用验证为辅</a:t>
            </a:r>
            <a:endParaRPr lang="en-US" altLang="zh-CN" dirty="0"/>
          </a:p>
          <a:p>
            <a:pPr lvl="1"/>
            <a:r>
              <a:rPr lang="zh-CN" altLang="en-US" dirty="0"/>
              <a:t>认真做大作业</a:t>
            </a:r>
            <a:endParaRPr lang="en-US" altLang="zh-CN" dirty="0"/>
          </a:p>
          <a:p>
            <a:r>
              <a:rPr lang="zh-CN" altLang="en-US" dirty="0">
                <a:solidFill>
                  <a:srgbClr val="C00000"/>
                </a:solidFill>
              </a:rPr>
              <a:t>为什么要学这门课？</a:t>
            </a:r>
            <a:endParaRPr lang="en-US" altLang="zh-CN" dirty="0"/>
          </a:p>
          <a:p>
            <a:pPr lvl="1"/>
            <a:r>
              <a:rPr lang="zh-CN" altLang="en-US" dirty="0"/>
              <a:t>经典的硬核课程：综合性强</a:t>
            </a:r>
            <a:endParaRPr lang="en-US" altLang="zh-CN" dirty="0"/>
          </a:p>
          <a:p>
            <a:pPr lvl="1"/>
            <a:r>
              <a:rPr lang="zh-CN" altLang="en-US" dirty="0"/>
              <a:t>理解实际系统的关键：平衡</a:t>
            </a:r>
            <a:endParaRPr lang="en-US" altLang="zh-CN" dirty="0"/>
          </a:p>
          <a:p>
            <a:pPr lvl="1"/>
            <a:r>
              <a:rPr lang="zh-CN" altLang="en-US" dirty="0"/>
              <a:t>启发研究工作</a:t>
            </a:r>
            <a:endParaRPr lang="en-US" altLang="zh-CN" dirty="0"/>
          </a:p>
          <a:p>
            <a:pPr lvl="1"/>
            <a:endParaRPr lang="en-US" altLang="zh-CN" dirty="0"/>
          </a:p>
          <a:p>
            <a:pPr marL="0" indent="0">
              <a:buNone/>
            </a:pPr>
            <a:endParaRPr kumimoji="1" lang="zh-CN" altLang="en-US" dirty="0"/>
          </a:p>
        </p:txBody>
      </p:sp>
      <p:sp>
        <p:nvSpPr>
          <p:cNvPr id="4" name="日期占位符 3">
            <a:extLst>
              <a:ext uri="{FF2B5EF4-FFF2-40B4-BE49-F238E27FC236}">
                <a16:creationId xmlns:a16="http://schemas.microsoft.com/office/drawing/2014/main" id="{AF7D9052-D03C-D448-9A68-2790A9F56BD9}"/>
              </a:ext>
            </a:extLst>
          </p:cNvPr>
          <p:cNvSpPr>
            <a:spLocks noGrp="1"/>
          </p:cNvSpPr>
          <p:nvPr>
            <p:ph type="dt" sz="half" idx="10"/>
          </p:nvPr>
        </p:nvSpPr>
        <p:spPr/>
        <p:txBody>
          <a:bodyPr/>
          <a:lstStyle/>
          <a:p>
            <a:pPr>
              <a:defRPr/>
            </a:pPr>
            <a:fld id="{6EB543D6-0566-554E-B9BB-3652CEE0C112}" type="datetime1">
              <a:rPr lang="zh-CN" altLang="en-US" smtClean="0"/>
              <a:t>2022/8/31</a:t>
            </a:fld>
            <a:endParaRPr lang="zh-CN" altLang="en-US"/>
          </a:p>
        </p:txBody>
      </p:sp>
      <p:sp>
        <p:nvSpPr>
          <p:cNvPr id="5" name="页脚占位符 4">
            <a:extLst>
              <a:ext uri="{FF2B5EF4-FFF2-40B4-BE49-F238E27FC236}">
                <a16:creationId xmlns:a16="http://schemas.microsoft.com/office/drawing/2014/main" id="{810D19C4-D80F-5C4A-B545-25B7EFBAA923}"/>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E8CC3792-F2B2-1744-A181-DBD6F1CF0E75}"/>
              </a:ext>
            </a:extLst>
          </p:cNvPr>
          <p:cNvSpPr>
            <a:spLocks noGrp="1"/>
          </p:cNvSpPr>
          <p:nvPr>
            <p:ph type="sldNum" sz="quarter" idx="12"/>
          </p:nvPr>
        </p:nvSpPr>
        <p:spPr/>
        <p:txBody>
          <a:bodyPr/>
          <a:lstStyle/>
          <a:p>
            <a:pPr>
              <a:defRPr/>
            </a:pPr>
            <a:fld id="{C67E4922-0DBC-8B42-8E52-FD6067B05376}" type="slidenum">
              <a:rPr lang="zh-CN" altLang="en-US" smtClean="0"/>
              <a:pPr>
                <a:defRPr/>
              </a:pPr>
              <a:t>3</a:t>
            </a:fld>
            <a:endParaRPr lang="zh-CN" altLang="en-US"/>
          </a:p>
        </p:txBody>
      </p:sp>
    </p:spTree>
    <p:extLst>
      <p:ext uri="{BB962C8B-B14F-4D97-AF65-F5344CB8AC3E}">
        <p14:creationId xmlns:p14="http://schemas.microsoft.com/office/powerpoint/2010/main" val="17891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2EF41E16-15F3-0540-AD9F-4CA25732FF68}"/>
              </a:ext>
            </a:extLst>
          </p:cNvPr>
          <p:cNvSpPr>
            <a:spLocks noGrp="1" noChangeArrowheads="1"/>
          </p:cNvSpPr>
          <p:nvPr>
            <p:ph type="title"/>
          </p:nvPr>
        </p:nvSpPr>
        <p:spPr>
          <a:xfrm>
            <a:off x="628650" y="0"/>
            <a:ext cx="7588250" cy="928688"/>
          </a:xfrm>
        </p:spPr>
        <p:txBody>
          <a:bodyPr/>
          <a:lstStyle/>
          <a:p>
            <a:r>
              <a:rPr lang="zh-CN" altLang="en-US"/>
              <a:t>假设</a:t>
            </a:r>
          </a:p>
        </p:txBody>
      </p:sp>
      <p:sp>
        <p:nvSpPr>
          <p:cNvPr id="48130" name="Rectangle 3">
            <a:extLst>
              <a:ext uri="{FF2B5EF4-FFF2-40B4-BE49-F238E27FC236}">
                <a16:creationId xmlns:a16="http://schemas.microsoft.com/office/drawing/2014/main" id="{5EBD533D-844B-E241-8CE0-C9A0CC7D0806}"/>
              </a:ext>
            </a:extLst>
          </p:cNvPr>
          <p:cNvSpPr>
            <a:spLocks noGrp="1" noChangeArrowheads="1"/>
          </p:cNvSpPr>
          <p:nvPr>
            <p:ph idx="1"/>
          </p:nvPr>
        </p:nvSpPr>
        <p:spPr/>
        <p:txBody>
          <a:bodyPr>
            <a:normAutofit fontScale="92500"/>
          </a:bodyPr>
          <a:lstStyle/>
          <a:p>
            <a:r>
              <a:rPr lang="zh-CN" altLang="en-US" dirty="0"/>
              <a:t>如果网络能保证</a:t>
            </a:r>
            <a:r>
              <a:rPr lang="zh-CN" altLang="en-US" dirty="0">
                <a:solidFill>
                  <a:srgbClr val="FF0000"/>
                </a:solidFill>
              </a:rPr>
              <a:t>信息不丢失</a:t>
            </a:r>
          </a:p>
          <a:p>
            <a:r>
              <a:rPr lang="zh-CN" altLang="en-US" dirty="0"/>
              <a:t>如果所有消息都能</a:t>
            </a:r>
            <a:r>
              <a:rPr lang="zh-CN" altLang="en-US" dirty="0">
                <a:solidFill>
                  <a:srgbClr val="FF0000"/>
                </a:solidFill>
              </a:rPr>
              <a:t>在预期的时间内到达</a:t>
            </a:r>
            <a:endParaRPr lang="en-US" altLang="zh-CN" dirty="0">
              <a:solidFill>
                <a:srgbClr val="FF0000"/>
              </a:solidFill>
            </a:endParaRPr>
          </a:p>
          <a:p>
            <a:r>
              <a:rPr lang="zh-CN" altLang="en-US" dirty="0"/>
              <a:t>如果一系列</a:t>
            </a:r>
            <a:r>
              <a:rPr lang="zh-CN" altLang="en-US" dirty="0">
                <a:solidFill>
                  <a:srgbClr val="FF0000"/>
                </a:solidFill>
              </a:rPr>
              <a:t>操作都能成功</a:t>
            </a:r>
          </a:p>
          <a:p>
            <a:r>
              <a:rPr lang="zh-CN" altLang="en-US" dirty="0"/>
              <a:t>如果每个机器上的</a:t>
            </a:r>
            <a:r>
              <a:rPr lang="zh-CN" altLang="en-US" dirty="0">
                <a:solidFill>
                  <a:srgbClr val="FF0000"/>
                </a:solidFill>
              </a:rPr>
              <a:t>时钟都是精准的</a:t>
            </a:r>
          </a:p>
          <a:p>
            <a:r>
              <a:rPr lang="zh-CN" altLang="en-US" dirty="0"/>
              <a:t>如果机器</a:t>
            </a:r>
            <a:r>
              <a:rPr lang="zh-CN" altLang="en-US" dirty="0">
                <a:solidFill>
                  <a:srgbClr val="FF0000"/>
                </a:solidFill>
              </a:rPr>
              <a:t>不宕机</a:t>
            </a:r>
            <a:r>
              <a:rPr lang="zh-CN" altLang="en-US" dirty="0"/>
              <a:t>，进程不出故障</a:t>
            </a:r>
            <a:endParaRPr lang="en-US" altLang="zh-CN" dirty="0"/>
          </a:p>
          <a:p>
            <a:r>
              <a:rPr lang="zh-CN" altLang="en-US" dirty="0"/>
              <a:t>如果</a:t>
            </a:r>
            <a:r>
              <a:rPr lang="zh-CN" altLang="en-US" dirty="0">
                <a:solidFill>
                  <a:srgbClr val="FF0000"/>
                </a:solidFill>
              </a:rPr>
              <a:t>消息都是可信的</a:t>
            </a:r>
          </a:p>
          <a:p>
            <a:endParaRPr lang="en-US" altLang="zh-CN" dirty="0"/>
          </a:p>
          <a:p>
            <a:r>
              <a:rPr lang="zh-CN" altLang="en-US" dirty="0"/>
              <a:t>没有实践经验的开发者，通常会在上述假设下，理想化系统的实现：只注重应用需求，而忽略实际中会出现的问题。</a:t>
            </a:r>
          </a:p>
          <a:p>
            <a:r>
              <a:rPr lang="zh-CN" altLang="en-US" b="1" dirty="0"/>
              <a:t>这样的系统，在实际中根本不能用</a:t>
            </a:r>
            <a:endParaRPr lang="zh-CN" altLang="en-US" dirty="0"/>
          </a:p>
        </p:txBody>
      </p:sp>
      <p:sp>
        <p:nvSpPr>
          <p:cNvPr id="4" name="日期占位符 3">
            <a:extLst>
              <a:ext uri="{FF2B5EF4-FFF2-40B4-BE49-F238E27FC236}">
                <a16:creationId xmlns:a16="http://schemas.microsoft.com/office/drawing/2014/main" id="{508ACC5D-4FBC-D043-A607-2904F0206AC9}"/>
              </a:ext>
            </a:extLst>
          </p:cNvPr>
          <p:cNvSpPr>
            <a:spLocks noGrp="1"/>
          </p:cNvSpPr>
          <p:nvPr>
            <p:ph type="dt" sz="quarter" idx="10"/>
          </p:nvPr>
        </p:nvSpPr>
        <p:spPr/>
        <p:txBody>
          <a:bodyPr/>
          <a:lstStyle/>
          <a:p>
            <a:pPr>
              <a:defRPr/>
            </a:pPr>
            <a:fld id="{8132FF8B-8C52-7D47-989E-632DD2E6BFEF}" type="datetime1">
              <a:rPr lang="zh-CN" altLang="en-US" smtClean="0"/>
              <a:t>2022/8/31</a:t>
            </a:fld>
            <a:endParaRPr lang="zh-CN" altLang="en-US"/>
          </a:p>
        </p:txBody>
      </p:sp>
      <p:sp>
        <p:nvSpPr>
          <p:cNvPr id="5" name="页脚占位符 4">
            <a:extLst>
              <a:ext uri="{FF2B5EF4-FFF2-40B4-BE49-F238E27FC236}">
                <a16:creationId xmlns:a16="http://schemas.microsoft.com/office/drawing/2014/main" id="{FCF4C301-9CEF-2A43-9CA8-56457EC97E2F}"/>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3D9BE795-CECD-9B4E-BB4F-211ACB17C372}"/>
              </a:ext>
            </a:extLst>
          </p:cNvPr>
          <p:cNvSpPr>
            <a:spLocks noGrp="1"/>
          </p:cNvSpPr>
          <p:nvPr>
            <p:ph type="sldNum" sz="quarter" idx="12"/>
          </p:nvPr>
        </p:nvSpPr>
        <p:spPr/>
        <p:txBody>
          <a:bodyPr/>
          <a:lstStyle/>
          <a:p>
            <a:pPr>
              <a:defRPr/>
            </a:pPr>
            <a:fld id="{D5098971-B47F-A747-B6CA-5C77B277E7C4}" type="slidenum">
              <a:rPr lang="zh-CN" altLang="en-US" smtClean="0"/>
              <a:pPr>
                <a:defRPr/>
              </a:pPr>
              <a:t>30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6F41EED0-04B2-5B41-8C0C-B26231A1695C}"/>
              </a:ext>
            </a:extLst>
          </p:cNvPr>
          <p:cNvSpPr>
            <a:spLocks noGrp="1" noChangeArrowheads="1"/>
          </p:cNvSpPr>
          <p:nvPr>
            <p:ph type="title"/>
          </p:nvPr>
        </p:nvSpPr>
        <p:spPr>
          <a:xfrm>
            <a:off x="628650" y="0"/>
            <a:ext cx="7588250" cy="928688"/>
          </a:xfrm>
        </p:spPr>
        <p:txBody>
          <a:bodyPr/>
          <a:lstStyle/>
          <a:p>
            <a:r>
              <a:rPr lang="zh-CN" altLang="en-US"/>
              <a:t>下列问题你想到了吗？</a:t>
            </a:r>
          </a:p>
        </p:txBody>
      </p:sp>
      <p:sp>
        <p:nvSpPr>
          <p:cNvPr id="49154" name="Rectangle 3">
            <a:extLst>
              <a:ext uri="{FF2B5EF4-FFF2-40B4-BE49-F238E27FC236}">
                <a16:creationId xmlns:a16="http://schemas.microsoft.com/office/drawing/2014/main" id="{A0E04491-4259-AF42-853B-D6F96A364E47}"/>
              </a:ext>
            </a:extLst>
          </p:cNvPr>
          <p:cNvSpPr>
            <a:spLocks noGrp="1" noChangeArrowheads="1"/>
          </p:cNvSpPr>
          <p:nvPr>
            <p:ph idx="1"/>
          </p:nvPr>
        </p:nvSpPr>
        <p:spPr/>
        <p:txBody>
          <a:bodyPr/>
          <a:lstStyle/>
          <a:p>
            <a:r>
              <a:rPr lang="zh-CN" altLang="en-US" dirty="0"/>
              <a:t>什么样的结构合适？</a:t>
            </a:r>
          </a:p>
          <a:p>
            <a:pPr lvl="1"/>
            <a:r>
              <a:rPr lang="zh-CN" altLang="en-US" dirty="0"/>
              <a:t>结构类型和典型结构模型</a:t>
            </a:r>
          </a:p>
          <a:p>
            <a:r>
              <a:rPr lang="zh-CN" altLang="en-US" dirty="0"/>
              <a:t>两个机器进行消息传递，怎么知道对方是否收到了我的信息？我在等待一个回复，可是它迟迟不到，怎么办？</a:t>
            </a:r>
          </a:p>
          <a:p>
            <a:pPr lvl="1"/>
            <a:r>
              <a:rPr lang="zh-CN" altLang="en-US" dirty="0"/>
              <a:t>进程间的通信</a:t>
            </a:r>
          </a:p>
          <a:p>
            <a:r>
              <a:rPr lang="zh-CN" altLang="en-US" dirty="0"/>
              <a:t>网络上异构的机器怎样进行互操作？</a:t>
            </a:r>
          </a:p>
          <a:p>
            <a:pPr lvl="1"/>
            <a:r>
              <a:rPr lang="zh-CN" altLang="en-US" dirty="0"/>
              <a:t>分布对象（中间件）</a:t>
            </a:r>
          </a:p>
          <a:p>
            <a:r>
              <a:rPr lang="zh-CN" altLang="en-US" dirty="0"/>
              <a:t>文件能否被访问</a:t>
            </a:r>
          </a:p>
          <a:p>
            <a:pPr lvl="1"/>
            <a:r>
              <a:rPr lang="zh-CN" altLang="en-US" dirty="0"/>
              <a:t>分布式系统中的安全</a:t>
            </a:r>
            <a:endParaRPr lang="en-US" altLang="zh-CN" dirty="0"/>
          </a:p>
        </p:txBody>
      </p:sp>
      <p:sp>
        <p:nvSpPr>
          <p:cNvPr id="4" name="日期占位符 3">
            <a:extLst>
              <a:ext uri="{FF2B5EF4-FFF2-40B4-BE49-F238E27FC236}">
                <a16:creationId xmlns:a16="http://schemas.microsoft.com/office/drawing/2014/main" id="{0A1010C1-206C-B348-98E8-5F64FA371DEE}"/>
              </a:ext>
            </a:extLst>
          </p:cNvPr>
          <p:cNvSpPr>
            <a:spLocks noGrp="1"/>
          </p:cNvSpPr>
          <p:nvPr>
            <p:ph type="dt" sz="quarter" idx="10"/>
          </p:nvPr>
        </p:nvSpPr>
        <p:spPr/>
        <p:txBody>
          <a:bodyPr/>
          <a:lstStyle/>
          <a:p>
            <a:pPr>
              <a:defRPr/>
            </a:pPr>
            <a:fld id="{0ECA9D74-D08F-9E41-BBB7-9391C1DAF0A1}" type="datetime1">
              <a:rPr lang="zh-CN" altLang="en-US" smtClean="0"/>
              <a:t>2022/8/31</a:t>
            </a:fld>
            <a:endParaRPr lang="zh-CN" altLang="en-US"/>
          </a:p>
        </p:txBody>
      </p:sp>
      <p:sp>
        <p:nvSpPr>
          <p:cNvPr id="5" name="页脚占位符 4">
            <a:extLst>
              <a:ext uri="{FF2B5EF4-FFF2-40B4-BE49-F238E27FC236}">
                <a16:creationId xmlns:a16="http://schemas.microsoft.com/office/drawing/2014/main" id="{8B82C12E-2B50-6D48-95F3-C24A4D03EB5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28784C17-9F8A-9147-8083-FECB4B01CE3C}"/>
              </a:ext>
            </a:extLst>
          </p:cNvPr>
          <p:cNvSpPr>
            <a:spLocks noGrp="1"/>
          </p:cNvSpPr>
          <p:nvPr>
            <p:ph type="sldNum" sz="quarter" idx="12"/>
          </p:nvPr>
        </p:nvSpPr>
        <p:spPr/>
        <p:txBody>
          <a:bodyPr/>
          <a:lstStyle/>
          <a:p>
            <a:pPr>
              <a:defRPr/>
            </a:pPr>
            <a:fld id="{8C4F8598-F7C0-F149-ADA6-37E8CD73724C}" type="slidenum">
              <a:rPr lang="zh-CN" altLang="en-US" smtClean="0"/>
              <a:pPr>
                <a:defRPr/>
              </a:pPr>
              <a:t>31</a:t>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6BF7BC53-EDE6-3043-B0D3-E6205C5D20A0}"/>
              </a:ext>
            </a:extLst>
          </p:cNvPr>
          <p:cNvSpPr>
            <a:spLocks noGrp="1" noChangeArrowheads="1"/>
          </p:cNvSpPr>
          <p:nvPr>
            <p:ph type="title"/>
          </p:nvPr>
        </p:nvSpPr>
        <p:spPr>
          <a:xfrm>
            <a:off x="628650" y="0"/>
            <a:ext cx="7588250" cy="928688"/>
          </a:xfrm>
        </p:spPr>
        <p:txBody>
          <a:bodyPr/>
          <a:lstStyle/>
          <a:p>
            <a:r>
              <a:rPr lang="zh-CN" altLang="en-US"/>
              <a:t>下列问题你想到了吗？</a:t>
            </a:r>
          </a:p>
        </p:txBody>
      </p:sp>
      <p:sp>
        <p:nvSpPr>
          <p:cNvPr id="50178" name="Rectangle 3">
            <a:extLst>
              <a:ext uri="{FF2B5EF4-FFF2-40B4-BE49-F238E27FC236}">
                <a16:creationId xmlns:a16="http://schemas.microsoft.com/office/drawing/2014/main" id="{F5254D37-311B-584D-B5A1-DF9C8443CB5E}"/>
              </a:ext>
            </a:extLst>
          </p:cNvPr>
          <p:cNvSpPr>
            <a:spLocks noGrp="1" noChangeArrowheads="1"/>
          </p:cNvSpPr>
          <p:nvPr>
            <p:ph idx="1"/>
          </p:nvPr>
        </p:nvSpPr>
        <p:spPr/>
        <p:txBody>
          <a:bodyPr>
            <a:normAutofit/>
          </a:bodyPr>
          <a:lstStyle/>
          <a:p>
            <a:r>
              <a:rPr lang="zh-CN" altLang="en-US" dirty="0"/>
              <a:t>能像用资源管理器一样管理远程文件吗？</a:t>
            </a:r>
          </a:p>
          <a:p>
            <a:pPr lvl="1"/>
            <a:r>
              <a:rPr lang="zh-CN" altLang="en-US" dirty="0"/>
              <a:t>文件服务器</a:t>
            </a:r>
          </a:p>
          <a:p>
            <a:r>
              <a:rPr lang="zh-CN" altLang="en-US" dirty="0"/>
              <a:t>如何分布资源，如何找到它们？在海量资源的情况下，服务器不堪重负怎么办？</a:t>
            </a:r>
          </a:p>
          <a:p>
            <a:pPr lvl="1"/>
            <a:r>
              <a:rPr lang="zh-CN" altLang="en-US" dirty="0"/>
              <a:t>名字服务</a:t>
            </a:r>
          </a:p>
          <a:p>
            <a:r>
              <a:rPr lang="zh-CN" altLang="en-US" dirty="0"/>
              <a:t>上传新的资源了，如何确保其它节点收到更新通知？收到一条信息，如何确认其真伪？</a:t>
            </a:r>
          </a:p>
          <a:p>
            <a:pPr lvl="1"/>
            <a:r>
              <a:rPr lang="zh-CN" altLang="en-US" dirty="0"/>
              <a:t>协调和协定</a:t>
            </a:r>
          </a:p>
          <a:p>
            <a:r>
              <a:rPr lang="zh-CN" altLang="en-US" dirty="0"/>
              <a:t>上传或下载文件操作执行到中途，欲取消，如何回滚？</a:t>
            </a:r>
          </a:p>
          <a:p>
            <a:pPr lvl="1"/>
            <a:r>
              <a:rPr lang="zh-CN" altLang="en-US" dirty="0"/>
              <a:t>分布式事务与一致性维护</a:t>
            </a:r>
          </a:p>
        </p:txBody>
      </p:sp>
      <p:sp>
        <p:nvSpPr>
          <p:cNvPr id="4" name="日期占位符 3">
            <a:extLst>
              <a:ext uri="{FF2B5EF4-FFF2-40B4-BE49-F238E27FC236}">
                <a16:creationId xmlns:a16="http://schemas.microsoft.com/office/drawing/2014/main" id="{2795AF66-5CB5-8C47-8F15-47B1EDE47C07}"/>
              </a:ext>
            </a:extLst>
          </p:cNvPr>
          <p:cNvSpPr>
            <a:spLocks noGrp="1"/>
          </p:cNvSpPr>
          <p:nvPr>
            <p:ph type="dt" sz="quarter" idx="10"/>
          </p:nvPr>
        </p:nvSpPr>
        <p:spPr/>
        <p:txBody>
          <a:bodyPr/>
          <a:lstStyle/>
          <a:p>
            <a:pPr>
              <a:defRPr/>
            </a:pPr>
            <a:fld id="{DE10EF28-BF17-1C42-B63E-BA233DDB92F1}" type="datetime1">
              <a:rPr lang="zh-CN" altLang="en-US" smtClean="0"/>
              <a:t>2022/8/31</a:t>
            </a:fld>
            <a:endParaRPr lang="zh-CN" altLang="en-US"/>
          </a:p>
        </p:txBody>
      </p:sp>
      <p:sp>
        <p:nvSpPr>
          <p:cNvPr id="5" name="页脚占位符 4">
            <a:extLst>
              <a:ext uri="{FF2B5EF4-FFF2-40B4-BE49-F238E27FC236}">
                <a16:creationId xmlns:a16="http://schemas.microsoft.com/office/drawing/2014/main" id="{0E1106D0-678E-494C-BF8D-1E71CC0CCCFA}"/>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DA974021-B27A-0142-9B77-4D671D0165BA}"/>
              </a:ext>
            </a:extLst>
          </p:cNvPr>
          <p:cNvSpPr>
            <a:spLocks noGrp="1"/>
          </p:cNvSpPr>
          <p:nvPr>
            <p:ph type="sldNum" sz="quarter" idx="12"/>
          </p:nvPr>
        </p:nvSpPr>
        <p:spPr/>
        <p:txBody>
          <a:bodyPr/>
          <a:lstStyle/>
          <a:p>
            <a:pPr>
              <a:defRPr/>
            </a:pPr>
            <a:fld id="{11BB9CBE-7CC7-9B49-ADB9-EA67FFE94450}" type="slidenum">
              <a:rPr lang="zh-CN" altLang="en-US" smtClean="0"/>
              <a:pPr>
                <a:defRPr/>
              </a:pPr>
              <a:t>32</a:t>
            </a:fld>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9">
            <a:extLst>
              <a:ext uri="{FF2B5EF4-FFF2-40B4-BE49-F238E27FC236}">
                <a16:creationId xmlns:a16="http://schemas.microsoft.com/office/drawing/2014/main" id="{738D01A0-0E41-9840-833D-28174C352CDD}"/>
              </a:ext>
            </a:extLst>
          </p:cNvPr>
          <p:cNvSpPr>
            <a:spLocks noGrp="1" noChangeArrowheads="1"/>
          </p:cNvSpPr>
          <p:nvPr>
            <p:ph type="title"/>
          </p:nvPr>
        </p:nvSpPr>
        <p:spPr>
          <a:xfrm>
            <a:off x="628650" y="0"/>
            <a:ext cx="7588250" cy="928688"/>
          </a:xfrm>
        </p:spPr>
        <p:txBody>
          <a:bodyPr/>
          <a:lstStyle/>
          <a:p>
            <a:r>
              <a:rPr lang="zh-CN" altLang="en-US" dirty="0"/>
              <a:t>挑战</a:t>
            </a:r>
            <a:r>
              <a:rPr lang="en-US" altLang="zh-CN" dirty="0"/>
              <a:t>——</a:t>
            </a:r>
            <a:r>
              <a:rPr lang="zh-CN" altLang="en-US" dirty="0"/>
              <a:t>异构性</a:t>
            </a:r>
            <a:r>
              <a:rPr lang="en-US" altLang="zh-CN" dirty="0"/>
              <a:t>(Heterogeneity)</a:t>
            </a:r>
          </a:p>
        </p:txBody>
      </p:sp>
      <p:sp>
        <p:nvSpPr>
          <p:cNvPr id="51202" name="Rectangle 10">
            <a:extLst>
              <a:ext uri="{FF2B5EF4-FFF2-40B4-BE49-F238E27FC236}">
                <a16:creationId xmlns:a16="http://schemas.microsoft.com/office/drawing/2014/main" id="{107FBD22-F28A-AA46-9ADA-B6474818D9BA}"/>
              </a:ext>
            </a:extLst>
          </p:cNvPr>
          <p:cNvSpPr>
            <a:spLocks noGrp="1" noChangeArrowheads="1"/>
          </p:cNvSpPr>
          <p:nvPr>
            <p:ph idx="1"/>
          </p:nvPr>
        </p:nvSpPr>
        <p:spPr/>
        <p:txBody>
          <a:bodyPr/>
          <a:lstStyle/>
          <a:p>
            <a:r>
              <a:rPr lang="zh-CN" altLang="en-US" dirty="0"/>
              <a:t>网络协议</a:t>
            </a:r>
          </a:p>
          <a:p>
            <a:pPr lvl="1"/>
            <a:r>
              <a:rPr lang="en-US" altLang="zh-CN" dirty="0"/>
              <a:t>Ethernet, token ring, etc.</a:t>
            </a:r>
          </a:p>
          <a:p>
            <a:r>
              <a:rPr lang="zh-CN" altLang="en-US" dirty="0"/>
              <a:t>硬件</a:t>
            </a:r>
          </a:p>
          <a:p>
            <a:pPr lvl="1"/>
            <a:r>
              <a:rPr lang="en-US" altLang="zh-CN" dirty="0"/>
              <a:t>big endian / little endian,</a:t>
            </a:r>
            <a:r>
              <a:rPr lang="zh-CN" altLang="en-US" dirty="0"/>
              <a:t> </a:t>
            </a:r>
            <a:r>
              <a:rPr lang="en-US" altLang="zh-CN" dirty="0"/>
              <a:t>ISA</a:t>
            </a:r>
          </a:p>
          <a:p>
            <a:r>
              <a:rPr lang="zh-CN" altLang="en-US" dirty="0"/>
              <a:t>操作系统</a:t>
            </a:r>
          </a:p>
          <a:p>
            <a:pPr lvl="1"/>
            <a:r>
              <a:rPr lang="en-US" altLang="zh-CN" dirty="0"/>
              <a:t>different APIs of Unix and Windows</a:t>
            </a:r>
            <a:r>
              <a:rPr lang="zh-CN" altLang="en-US" dirty="0"/>
              <a:t> </a:t>
            </a:r>
            <a:r>
              <a:rPr lang="en-US" altLang="zh-CN" dirty="0"/>
              <a:t>for</a:t>
            </a:r>
            <a:r>
              <a:rPr lang="zh-CN" altLang="en-US" dirty="0"/>
              <a:t> </a:t>
            </a:r>
            <a:r>
              <a:rPr lang="en-US" altLang="zh-CN" dirty="0"/>
              <a:t>the</a:t>
            </a:r>
            <a:r>
              <a:rPr lang="zh-CN" altLang="en-US" dirty="0"/>
              <a:t> </a:t>
            </a:r>
            <a:r>
              <a:rPr lang="en-US" altLang="zh-CN" dirty="0"/>
              <a:t>same</a:t>
            </a:r>
            <a:r>
              <a:rPr lang="zh-CN" altLang="en-US" dirty="0"/>
              <a:t> </a:t>
            </a:r>
            <a:r>
              <a:rPr lang="en-US" altLang="zh-CN" dirty="0"/>
              <a:t>features</a:t>
            </a:r>
          </a:p>
          <a:p>
            <a:r>
              <a:rPr lang="zh-CN" altLang="en-US" dirty="0"/>
              <a:t>编程语言</a:t>
            </a:r>
          </a:p>
          <a:p>
            <a:pPr lvl="1"/>
            <a:r>
              <a:rPr lang="en-US" altLang="zh-CN" dirty="0"/>
              <a:t>different representations for data structures</a:t>
            </a:r>
          </a:p>
          <a:p>
            <a:r>
              <a:rPr lang="zh-CN" altLang="en-US" dirty="0"/>
              <a:t>开发者实现方式的不同</a:t>
            </a:r>
          </a:p>
          <a:p>
            <a:pPr lvl="1"/>
            <a:r>
              <a:rPr lang="en-US" altLang="zh-CN" dirty="0"/>
              <a:t>no application standards</a:t>
            </a:r>
          </a:p>
          <a:p>
            <a:endParaRPr lang="en-US" altLang="zh-CN" dirty="0"/>
          </a:p>
        </p:txBody>
      </p:sp>
      <p:sp>
        <p:nvSpPr>
          <p:cNvPr id="4" name="日期占位符 3">
            <a:extLst>
              <a:ext uri="{FF2B5EF4-FFF2-40B4-BE49-F238E27FC236}">
                <a16:creationId xmlns:a16="http://schemas.microsoft.com/office/drawing/2014/main" id="{18FB4EFC-F04C-984F-BAEB-61F1FF624F3B}"/>
              </a:ext>
            </a:extLst>
          </p:cNvPr>
          <p:cNvSpPr>
            <a:spLocks noGrp="1"/>
          </p:cNvSpPr>
          <p:nvPr>
            <p:ph type="dt" sz="quarter" idx="10"/>
          </p:nvPr>
        </p:nvSpPr>
        <p:spPr/>
        <p:txBody>
          <a:bodyPr/>
          <a:lstStyle/>
          <a:p>
            <a:pPr>
              <a:defRPr/>
            </a:pPr>
            <a:fld id="{8B66B9AC-20E5-1247-AEA0-CE10A42AACFA}" type="datetime1">
              <a:rPr lang="zh-CN" altLang="en-US" smtClean="0"/>
              <a:t>2022/8/31</a:t>
            </a:fld>
            <a:endParaRPr lang="zh-CN" altLang="en-US"/>
          </a:p>
        </p:txBody>
      </p:sp>
      <p:sp>
        <p:nvSpPr>
          <p:cNvPr id="5" name="页脚占位符 4">
            <a:extLst>
              <a:ext uri="{FF2B5EF4-FFF2-40B4-BE49-F238E27FC236}">
                <a16:creationId xmlns:a16="http://schemas.microsoft.com/office/drawing/2014/main" id="{A79E56D8-61F4-B941-ADDB-9D4EBC01B2BB}"/>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A3EC3F2F-4039-AD40-988F-977297003C0E}"/>
              </a:ext>
            </a:extLst>
          </p:cNvPr>
          <p:cNvSpPr>
            <a:spLocks noGrp="1"/>
          </p:cNvSpPr>
          <p:nvPr>
            <p:ph type="sldNum" sz="quarter" idx="12"/>
          </p:nvPr>
        </p:nvSpPr>
        <p:spPr/>
        <p:txBody>
          <a:bodyPr/>
          <a:lstStyle/>
          <a:p>
            <a:pPr>
              <a:defRPr/>
            </a:pPr>
            <a:fld id="{23893AE4-CE11-7B48-A0FF-BE55FC6DB48E}" type="slidenum">
              <a:rPr lang="zh-CN" altLang="en-US" smtClean="0"/>
              <a:pPr>
                <a:defRPr/>
              </a:pPr>
              <a:t>33</a:t>
            </a:fld>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a:extLst>
              <a:ext uri="{FF2B5EF4-FFF2-40B4-BE49-F238E27FC236}">
                <a16:creationId xmlns:a16="http://schemas.microsoft.com/office/drawing/2014/main" id="{15945220-B9ED-6344-990D-9E47665D7B9B}"/>
              </a:ext>
            </a:extLst>
          </p:cNvPr>
          <p:cNvSpPr>
            <a:spLocks noGrp="1" noChangeArrowheads="1"/>
          </p:cNvSpPr>
          <p:nvPr>
            <p:ph type="title"/>
          </p:nvPr>
        </p:nvSpPr>
        <p:spPr>
          <a:xfrm>
            <a:off x="628650" y="0"/>
            <a:ext cx="7588250" cy="928688"/>
          </a:xfrm>
        </p:spPr>
        <p:txBody>
          <a:bodyPr/>
          <a:lstStyle/>
          <a:p>
            <a:r>
              <a:rPr lang="zh-CN" altLang="en-US" dirty="0"/>
              <a:t>挑战</a:t>
            </a:r>
            <a:r>
              <a:rPr lang="en-US" altLang="zh-CN" dirty="0"/>
              <a:t>——</a:t>
            </a:r>
            <a:r>
              <a:rPr lang="zh-CN" altLang="en-US" dirty="0"/>
              <a:t>异构性</a:t>
            </a:r>
            <a:r>
              <a:rPr lang="en-US" altLang="zh-CN" dirty="0"/>
              <a:t>(Heterogeneity)</a:t>
            </a:r>
            <a:endParaRPr lang="zh-CN" altLang="en-US" dirty="0"/>
          </a:p>
        </p:txBody>
      </p:sp>
      <p:sp>
        <p:nvSpPr>
          <p:cNvPr id="53250" name="Rectangle 2">
            <a:extLst>
              <a:ext uri="{FF2B5EF4-FFF2-40B4-BE49-F238E27FC236}">
                <a16:creationId xmlns:a16="http://schemas.microsoft.com/office/drawing/2014/main" id="{D10C9260-6D57-2645-BF9A-3555F1D1E3A8}"/>
              </a:ext>
            </a:extLst>
          </p:cNvPr>
          <p:cNvSpPr>
            <a:spLocks noGrp="1" noChangeArrowheads="1"/>
          </p:cNvSpPr>
          <p:nvPr>
            <p:ph idx="1"/>
          </p:nvPr>
        </p:nvSpPr>
        <p:spPr/>
        <p:txBody>
          <a:bodyPr/>
          <a:lstStyle/>
          <a:p>
            <a:r>
              <a:rPr lang="zh-CN" altLang="en-US" dirty="0"/>
              <a:t>中间件 </a:t>
            </a:r>
            <a:r>
              <a:rPr lang="en-US" altLang="zh-CN" dirty="0"/>
              <a:t>(Middleware)</a:t>
            </a:r>
            <a:endParaRPr lang="zh-CN" altLang="en-US" dirty="0"/>
          </a:p>
          <a:p>
            <a:pPr lvl="1"/>
            <a:r>
              <a:rPr lang="zh-CN" altLang="en-US" dirty="0"/>
              <a:t>应用到软件层，用来屏蔽底层的异构性。</a:t>
            </a:r>
            <a:endParaRPr lang="en-US" altLang="zh-CN" dirty="0"/>
          </a:p>
          <a:p>
            <a:pPr lvl="2"/>
            <a:r>
              <a:rPr lang="zh-CN" altLang="en-US" dirty="0"/>
              <a:t>如</a:t>
            </a:r>
            <a:r>
              <a:rPr lang="en-US" altLang="zh-CN" dirty="0"/>
              <a:t>Java</a:t>
            </a:r>
            <a:r>
              <a:rPr lang="zh-CN" altLang="en-US" dirty="0"/>
              <a:t> </a:t>
            </a:r>
            <a:r>
              <a:rPr lang="en-US" altLang="zh-CN" dirty="0"/>
              <a:t>RMI</a:t>
            </a:r>
            <a:r>
              <a:rPr lang="zh-CN" altLang="en-US" dirty="0"/>
              <a:t>，提供远程调用接口，可在任何操作系统上运行。</a:t>
            </a:r>
            <a:endParaRPr lang="en-US" altLang="zh-CN" dirty="0"/>
          </a:p>
          <a:p>
            <a:pPr lvl="2"/>
            <a:r>
              <a:rPr lang="en-US" altLang="zh-CN" dirty="0"/>
              <a:t>DB</a:t>
            </a:r>
            <a:r>
              <a:rPr lang="zh-CN" altLang="en-US" dirty="0"/>
              <a:t> </a:t>
            </a:r>
            <a:r>
              <a:rPr lang="en-US" altLang="zh-CN" dirty="0"/>
              <a:t>proxy</a:t>
            </a:r>
            <a:r>
              <a:rPr lang="zh-CN" altLang="en-US" dirty="0"/>
              <a:t>屏蔽分库分表差异</a:t>
            </a:r>
          </a:p>
          <a:p>
            <a:r>
              <a:rPr lang="zh-CN" altLang="en-US" dirty="0"/>
              <a:t>移动代码 </a:t>
            </a:r>
            <a:r>
              <a:rPr lang="en-US" altLang="zh-CN" dirty="0"/>
              <a:t>(Mobile code)</a:t>
            </a:r>
            <a:endParaRPr lang="zh-CN" altLang="en-US" dirty="0"/>
          </a:p>
          <a:p>
            <a:pPr lvl="1"/>
            <a:r>
              <a:rPr lang="zh-CN" altLang="en-US" dirty="0"/>
              <a:t>在不同的机器间移动并执行，须解决异构问题。</a:t>
            </a:r>
          </a:p>
          <a:p>
            <a:pPr lvl="1"/>
            <a:r>
              <a:rPr lang="zh-CN" altLang="en-US" dirty="0"/>
              <a:t>虚拟机运行在不同的机器或系统上，代码在虚拟机上运行</a:t>
            </a:r>
            <a:endParaRPr lang="en-US" altLang="zh-CN" dirty="0"/>
          </a:p>
          <a:p>
            <a:pPr lvl="2"/>
            <a:r>
              <a:rPr lang="zh-CN" altLang="en-US" dirty="0"/>
              <a:t>虚拟机类型</a:t>
            </a:r>
          </a:p>
        </p:txBody>
      </p:sp>
      <p:sp>
        <p:nvSpPr>
          <p:cNvPr id="4" name="日期占位符 3">
            <a:extLst>
              <a:ext uri="{FF2B5EF4-FFF2-40B4-BE49-F238E27FC236}">
                <a16:creationId xmlns:a16="http://schemas.microsoft.com/office/drawing/2014/main" id="{588954E7-44DF-B34D-BD8C-648BCEC0F922}"/>
              </a:ext>
            </a:extLst>
          </p:cNvPr>
          <p:cNvSpPr>
            <a:spLocks noGrp="1"/>
          </p:cNvSpPr>
          <p:nvPr>
            <p:ph type="dt" sz="quarter" idx="10"/>
          </p:nvPr>
        </p:nvSpPr>
        <p:spPr/>
        <p:txBody>
          <a:bodyPr/>
          <a:lstStyle/>
          <a:p>
            <a:pPr>
              <a:defRPr/>
            </a:pPr>
            <a:fld id="{3679FFC4-A913-E946-979A-B97FB146AC25}" type="datetime1">
              <a:rPr lang="zh-CN" altLang="en-US" smtClean="0"/>
              <a:t>2022/8/31</a:t>
            </a:fld>
            <a:endParaRPr lang="zh-CN" altLang="en-US"/>
          </a:p>
        </p:txBody>
      </p:sp>
      <p:sp>
        <p:nvSpPr>
          <p:cNvPr id="5" name="页脚占位符 4">
            <a:extLst>
              <a:ext uri="{FF2B5EF4-FFF2-40B4-BE49-F238E27FC236}">
                <a16:creationId xmlns:a16="http://schemas.microsoft.com/office/drawing/2014/main" id="{DB1EFA0C-EF27-8247-B982-1E896636A58D}"/>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1E8A6FE8-08EA-404B-9980-49547F4FAD5F}"/>
              </a:ext>
            </a:extLst>
          </p:cNvPr>
          <p:cNvSpPr>
            <a:spLocks noGrp="1"/>
          </p:cNvSpPr>
          <p:nvPr>
            <p:ph type="sldNum" sz="quarter" idx="12"/>
          </p:nvPr>
        </p:nvSpPr>
        <p:spPr/>
        <p:txBody>
          <a:bodyPr/>
          <a:lstStyle/>
          <a:p>
            <a:pPr>
              <a:defRPr/>
            </a:pPr>
            <a:fld id="{779952DD-95E9-8648-ADEE-0F51F4A68278}" type="slidenum">
              <a:rPr lang="zh-CN" altLang="en-US" smtClean="0"/>
              <a:pPr>
                <a:defRPr/>
              </a:pPr>
              <a:t>34</a:t>
            </a:fld>
            <a:endParaRPr lang="zh-CN" altLang="en-US"/>
          </a:p>
        </p:txBody>
      </p:sp>
      <p:pic>
        <p:nvPicPr>
          <p:cNvPr id="1026" name="Picture 2" descr="Butler Lampson quote: All problems in Computer Science can be solved by  another...">
            <a:extLst>
              <a:ext uri="{FF2B5EF4-FFF2-40B4-BE49-F238E27FC236}">
                <a16:creationId xmlns:a16="http://schemas.microsoft.com/office/drawing/2014/main" id="{6D28F067-E418-EF40-A9ED-E2E2312B3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6939" y="4455629"/>
            <a:ext cx="4031672" cy="18975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日期占位符 2"/>
          <p:cNvSpPr>
            <a:spLocks noGrp="1"/>
          </p:cNvSpPr>
          <p:nvPr>
            <p:ph type="dt" sz="half" idx="10"/>
          </p:nvPr>
        </p:nvSpPr>
        <p:spPr/>
        <p:txBody>
          <a:bodyPr/>
          <a:lstStyle/>
          <a:p>
            <a:fld id="{46ECB76C-08DC-D444-94CB-E22596804DBF}" type="datetime1">
              <a:rPr lang="zh-CN" altLang="en-US" smtClean="0"/>
              <a:t>2022/8/31</a:t>
            </a:fld>
            <a:endParaRPr lang="en-US" altLang="zh-CN"/>
          </a:p>
        </p:txBody>
      </p:sp>
      <p:sp>
        <p:nvSpPr>
          <p:cNvPr id="19" name="页脚占位符 3"/>
          <p:cNvSpPr>
            <a:spLocks noGrp="1"/>
          </p:cNvSpPr>
          <p:nvPr>
            <p:ph type="ftr" sz="quarter" idx="11"/>
          </p:nvPr>
        </p:nvSpPr>
        <p:spPr/>
        <p:txBody>
          <a:bodyPr/>
          <a:lstStyle/>
          <a:p>
            <a:r>
              <a:rPr lang="en-US" altLang="zh-CN"/>
              <a:t>Distributed System</a:t>
            </a:r>
          </a:p>
        </p:txBody>
      </p:sp>
      <p:sp>
        <p:nvSpPr>
          <p:cNvPr id="516098" name="Rectangle 2"/>
          <p:cNvSpPr>
            <a:spLocks noChangeArrowheads="1"/>
          </p:cNvSpPr>
          <p:nvPr/>
        </p:nvSpPr>
        <p:spPr bwMode="auto">
          <a:xfrm>
            <a:off x="1219200" y="5168155"/>
            <a:ext cx="5791200" cy="7620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eaLnBrk="1" hangingPunct="1"/>
            <a:r>
              <a:rPr lang="en-US" altLang="zh-CN" sz="1800">
                <a:latin typeface="Arial" charset="0"/>
              </a:rPr>
              <a:t>HARDWARE</a:t>
            </a:r>
          </a:p>
        </p:txBody>
      </p:sp>
      <p:sp>
        <p:nvSpPr>
          <p:cNvPr id="516099" name="Rectangle 3"/>
          <p:cNvSpPr>
            <a:spLocks noChangeArrowheads="1"/>
          </p:cNvSpPr>
          <p:nvPr/>
        </p:nvSpPr>
        <p:spPr bwMode="auto">
          <a:xfrm>
            <a:off x="1219200" y="3796555"/>
            <a:ext cx="5791200" cy="685800"/>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algn="ctr" eaLnBrk="1" hangingPunct="1"/>
            <a:r>
              <a:rPr lang="en-US" altLang="zh-CN" sz="1800">
                <a:latin typeface="Arial" charset="0"/>
              </a:rPr>
              <a:t>KERNEL</a:t>
            </a:r>
          </a:p>
        </p:txBody>
      </p:sp>
      <p:sp>
        <p:nvSpPr>
          <p:cNvPr id="516100" name="Rectangle 4"/>
          <p:cNvSpPr>
            <a:spLocks noChangeArrowheads="1"/>
          </p:cNvSpPr>
          <p:nvPr/>
        </p:nvSpPr>
        <p:spPr bwMode="auto">
          <a:xfrm>
            <a:off x="1219200" y="2501155"/>
            <a:ext cx="5791200" cy="6858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eaLnBrk="1" hangingPunct="1"/>
            <a:r>
              <a:rPr lang="en-US" altLang="zh-CN" sz="1800">
                <a:latin typeface="Arial" charset="0"/>
              </a:rPr>
              <a:t>USER LEVEL LIBRARIES</a:t>
            </a:r>
          </a:p>
        </p:txBody>
      </p:sp>
      <p:sp>
        <p:nvSpPr>
          <p:cNvPr id="516101" name="Rectangle 5"/>
          <p:cNvSpPr>
            <a:spLocks noChangeArrowheads="1"/>
          </p:cNvSpPr>
          <p:nvPr/>
        </p:nvSpPr>
        <p:spPr bwMode="auto">
          <a:xfrm>
            <a:off x="1219200" y="1281955"/>
            <a:ext cx="5791200" cy="68580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eaLnBrk="1" hangingPunct="1"/>
            <a:r>
              <a:rPr lang="en-US" altLang="zh-CN" sz="1800">
                <a:latin typeface="Arial" charset="0"/>
              </a:rPr>
              <a:t>APPLICATIONS</a:t>
            </a:r>
          </a:p>
        </p:txBody>
      </p:sp>
      <p:sp>
        <p:nvSpPr>
          <p:cNvPr id="516102" name="Line 6"/>
          <p:cNvSpPr>
            <a:spLocks noChangeShapeType="1"/>
          </p:cNvSpPr>
          <p:nvPr/>
        </p:nvSpPr>
        <p:spPr bwMode="auto">
          <a:xfrm>
            <a:off x="3962400" y="4482355"/>
            <a:ext cx="0" cy="685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16103" name="Line 7"/>
          <p:cNvSpPr>
            <a:spLocks noChangeShapeType="1"/>
          </p:cNvSpPr>
          <p:nvPr/>
        </p:nvSpPr>
        <p:spPr bwMode="auto">
          <a:xfrm>
            <a:off x="3962400" y="3186955"/>
            <a:ext cx="0" cy="609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16104" name="Line 8"/>
          <p:cNvSpPr>
            <a:spLocks noChangeShapeType="1"/>
          </p:cNvSpPr>
          <p:nvPr/>
        </p:nvSpPr>
        <p:spPr bwMode="auto">
          <a:xfrm>
            <a:off x="3962400" y="1967755"/>
            <a:ext cx="0" cy="533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16105" name="Text Box 9"/>
          <p:cNvSpPr txBox="1">
            <a:spLocks noChangeArrowheads="1"/>
          </p:cNvSpPr>
          <p:nvPr/>
        </p:nvSpPr>
        <p:spPr bwMode="auto">
          <a:xfrm>
            <a:off x="4114800" y="4329955"/>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endParaRPr lang="zh-CN" altLang="zh-CN" sz="1800">
              <a:latin typeface="Arial" charset="0"/>
            </a:endParaRPr>
          </a:p>
        </p:txBody>
      </p:sp>
      <p:sp>
        <p:nvSpPr>
          <p:cNvPr id="516106" name="Text Box 10"/>
          <p:cNvSpPr txBox="1">
            <a:spLocks noChangeArrowheads="1"/>
          </p:cNvSpPr>
          <p:nvPr/>
        </p:nvSpPr>
        <p:spPr bwMode="auto">
          <a:xfrm>
            <a:off x="4114800" y="2058243"/>
            <a:ext cx="1123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tLang="zh-CN" sz="1800">
                <a:latin typeface="Arial" charset="0"/>
              </a:rPr>
              <a:t>API Calls</a:t>
            </a:r>
          </a:p>
        </p:txBody>
      </p:sp>
      <p:sp>
        <p:nvSpPr>
          <p:cNvPr id="516107" name="Text Box 11"/>
          <p:cNvSpPr txBox="1">
            <a:spLocks noChangeArrowheads="1"/>
          </p:cNvSpPr>
          <p:nvPr/>
        </p:nvSpPr>
        <p:spPr bwMode="auto">
          <a:xfrm>
            <a:off x="4191000" y="3277443"/>
            <a:ext cx="1517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tLang="zh-CN" sz="1800">
                <a:latin typeface="Arial" charset="0"/>
              </a:rPr>
              <a:t>System Calls</a:t>
            </a:r>
          </a:p>
        </p:txBody>
      </p:sp>
      <p:sp>
        <p:nvSpPr>
          <p:cNvPr id="516108" name="Text Box 12"/>
          <p:cNvSpPr txBox="1">
            <a:spLocks noChangeArrowheads="1"/>
          </p:cNvSpPr>
          <p:nvPr/>
        </p:nvSpPr>
        <p:spPr bwMode="auto">
          <a:xfrm>
            <a:off x="4191000" y="4649043"/>
            <a:ext cx="1352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tLang="zh-CN" sz="1800">
                <a:latin typeface="Arial" charset="0"/>
              </a:rPr>
              <a:t>Instructions</a:t>
            </a:r>
          </a:p>
        </p:txBody>
      </p:sp>
      <p:sp>
        <p:nvSpPr>
          <p:cNvPr id="516110" name="Line 14"/>
          <p:cNvSpPr>
            <a:spLocks noChangeShapeType="1"/>
          </p:cNvSpPr>
          <p:nvPr/>
        </p:nvSpPr>
        <p:spPr bwMode="auto">
          <a:xfrm>
            <a:off x="7162800" y="3491755"/>
            <a:ext cx="1447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16111" name="Text Box 15"/>
          <p:cNvSpPr txBox="1">
            <a:spLocks noChangeArrowheads="1"/>
          </p:cNvSpPr>
          <p:nvPr/>
        </p:nvSpPr>
        <p:spPr bwMode="auto">
          <a:xfrm>
            <a:off x="7223125" y="2882155"/>
            <a:ext cx="1377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tLang="zh-CN" sz="1800">
                <a:latin typeface="Arial" charset="0"/>
              </a:rPr>
              <a:t>User Space</a:t>
            </a:r>
          </a:p>
        </p:txBody>
      </p:sp>
      <p:sp>
        <p:nvSpPr>
          <p:cNvPr id="516112" name="Text Box 16"/>
          <p:cNvSpPr txBox="1">
            <a:spLocks noChangeArrowheads="1"/>
          </p:cNvSpPr>
          <p:nvPr/>
        </p:nvSpPr>
        <p:spPr bwMode="auto">
          <a:xfrm>
            <a:off x="7162800" y="3658443"/>
            <a:ext cx="1555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tLang="zh-CN" sz="1800">
                <a:latin typeface="Arial" charset="0"/>
              </a:rPr>
              <a:t>Kernel Space</a:t>
            </a:r>
          </a:p>
        </p:txBody>
      </p:sp>
      <p:sp>
        <p:nvSpPr>
          <p:cNvPr id="516113" name="Rectangle 17"/>
          <p:cNvSpPr>
            <a:spLocks noGrp="1" noChangeArrowheads="1"/>
          </p:cNvSpPr>
          <p:nvPr>
            <p:ph type="title"/>
          </p:nvPr>
        </p:nvSpPr>
        <p:spPr>
          <a:xfrm>
            <a:off x="381000" y="0"/>
            <a:ext cx="8763000" cy="1081088"/>
          </a:xfrm>
        </p:spPr>
        <p:txBody>
          <a:bodyPr/>
          <a:lstStyle/>
          <a:p>
            <a:r>
              <a:rPr lang="en-US" altLang="zh-CN"/>
              <a:t>Virtualization Levels</a:t>
            </a:r>
          </a:p>
        </p:txBody>
      </p:sp>
      <p:sp>
        <p:nvSpPr>
          <p:cNvPr id="2" name="幻灯片编号占位符 1"/>
          <p:cNvSpPr>
            <a:spLocks noGrp="1"/>
          </p:cNvSpPr>
          <p:nvPr>
            <p:ph type="sldNum" sz="quarter" idx="12"/>
          </p:nvPr>
        </p:nvSpPr>
        <p:spPr/>
        <p:txBody>
          <a:bodyPr/>
          <a:lstStyle/>
          <a:p>
            <a:fld id="{B08DEE28-9A15-874C-844A-97FB180B516A}" type="slidenum">
              <a:rPr kumimoji="1" lang="zh-CN" altLang="en-US" smtClean="0"/>
              <a:t>35</a:t>
            </a:fld>
            <a:endParaRPr kumimoji="1" lang="zh-CN" altLang="en-US"/>
          </a:p>
        </p:txBody>
      </p:sp>
    </p:spTree>
    <p:extLst>
      <p:ext uri="{BB962C8B-B14F-4D97-AF65-F5344CB8AC3E}">
        <p14:creationId xmlns:p14="http://schemas.microsoft.com/office/powerpoint/2010/main" val="3733961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en-US" altLang="zh-CN"/>
              <a:t>Categories</a:t>
            </a:r>
          </a:p>
        </p:txBody>
      </p:sp>
      <p:sp>
        <p:nvSpPr>
          <p:cNvPr id="518147" name="Rectangle 3"/>
          <p:cNvSpPr>
            <a:spLocks noGrp="1" noChangeArrowheads="1"/>
          </p:cNvSpPr>
          <p:nvPr>
            <p:ph type="body" idx="1"/>
          </p:nvPr>
        </p:nvSpPr>
        <p:spPr/>
        <p:txBody>
          <a:bodyPr/>
          <a:lstStyle/>
          <a:p>
            <a:r>
              <a:rPr lang="en-US" altLang="zh-CN" dirty="0"/>
              <a:t>Instruction Set Architecture Level</a:t>
            </a:r>
          </a:p>
          <a:p>
            <a:pPr lvl="1"/>
            <a:r>
              <a:rPr lang="en-US" altLang="zh-CN" dirty="0" err="1">
                <a:solidFill>
                  <a:srgbClr val="C00000"/>
                </a:solidFill>
              </a:rPr>
              <a:t>Bochs</a:t>
            </a:r>
            <a:r>
              <a:rPr lang="en-US" altLang="zh-CN" dirty="0"/>
              <a:t>/Crusoe/</a:t>
            </a:r>
            <a:r>
              <a:rPr lang="en-US" altLang="zh-CN" dirty="0" err="1">
                <a:solidFill>
                  <a:srgbClr val="C00000"/>
                </a:solidFill>
              </a:rPr>
              <a:t>Qemu</a:t>
            </a:r>
            <a:r>
              <a:rPr lang="en-US" altLang="zh-CN" dirty="0"/>
              <a:t>/BIRD/Dynamo</a:t>
            </a:r>
            <a:r>
              <a:rPr lang="zh-CN" altLang="en-US" dirty="0"/>
              <a:t> </a:t>
            </a:r>
            <a:r>
              <a:rPr lang="zh-CN" altLang="en-US" dirty="0">
                <a:sym typeface="Wingdings"/>
              </a:rPr>
              <a:t> </a:t>
            </a:r>
            <a:r>
              <a:rPr lang="en-US" altLang="zh-CN" dirty="0">
                <a:sym typeface="Wingdings"/>
              </a:rPr>
              <a:t>Binary</a:t>
            </a:r>
            <a:r>
              <a:rPr lang="zh-CN" altLang="en-US" dirty="0">
                <a:sym typeface="Wingdings"/>
              </a:rPr>
              <a:t> </a:t>
            </a:r>
            <a:r>
              <a:rPr lang="en-US" altLang="zh-CN" dirty="0">
                <a:sym typeface="Wingdings"/>
              </a:rPr>
              <a:t>translation</a:t>
            </a:r>
            <a:endParaRPr lang="en-US" altLang="zh-CN" dirty="0"/>
          </a:p>
          <a:p>
            <a:r>
              <a:rPr lang="en-US" altLang="zh-CN" dirty="0"/>
              <a:t>Hardware Abstraction Layer (HAL) Level</a:t>
            </a:r>
          </a:p>
          <a:p>
            <a:pPr lvl="1"/>
            <a:r>
              <a:rPr lang="en-US" altLang="zh-CN" dirty="0"/>
              <a:t>VMWare/</a:t>
            </a:r>
            <a:r>
              <a:rPr lang="en-US" altLang="zh-CN" dirty="0" err="1"/>
              <a:t>Virtualbox</a:t>
            </a:r>
            <a:r>
              <a:rPr lang="en-US" altLang="zh-CN" dirty="0"/>
              <a:t>/Denali/Xen/L4/Plex86/User-mode Linux/Cooperative Linux</a:t>
            </a:r>
          </a:p>
          <a:p>
            <a:r>
              <a:rPr lang="en-US" altLang="zh-CN" dirty="0"/>
              <a:t>Operating System Level</a:t>
            </a:r>
          </a:p>
          <a:p>
            <a:pPr lvl="1"/>
            <a:r>
              <a:rPr lang="en-US" altLang="zh-CN" dirty="0"/>
              <a:t>Jail(</a:t>
            </a:r>
            <a:r>
              <a:rPr lang="en-US" altLang="zh-CN" dirty="0">
                <a:solidFill>
                  <a:srgbClr val="C00000"/>
                </a:solidFill>
              </a:rPr>
              <a:t>chroot</a:t>
            </a:r>
            <a:r>
              <a:rPr lang="en-US" altLang="zh-CN" dirty="0"/>
              <a:t>)/Virtual Environment/</a:t>
            </a:r>
            <a:r>
              <a:rPr lang="en-US" altLang="zh-CN" dirty="0" err="1"/>
              <a:t>Ensim’s</a:t>
            </a:r>
            <a:r>
              <a:rPr lang="en-US" altLang="zh-CN" dirty="0"/>
              <a:t> VPS/FVM</a:t>
            </a:r>
          </a:p>
          <a:p>
            <a:r>
              <a:rPr lang="en-US" altLang="zh-CN" dirty="0"/>
              <a:t>Library (user-level API) Level </a:t>
            </a:r>
          </a:p>
          <a:p>
            <a:pPr lvl="1"/>
            <a:r>
              <a:rPr lang="en-US" altLang="zh-CN" dirty="0">
                <a:solidFill>
                  <a:srgbClr val="C00000"/>
                </a:solidFill>
              </a:rPr>
              <a:t>Wine</a:t>
            </a:r>
            <a:r>
              <a:rPr lang="en-US" altLang="zh-CN" dirty="0"/>
              <a:t>/WABI/</a:t>
            </a:r>
            <a:r>
              <a:rPr lang="en-US" altLang="zh-CN" dirty="0" err="1"/>
              <a:t>LxRun</a:t>
            </a:r>
            <a:r>
              <a:rPr lang="en-US" altLang="zh-CN" dirty="0"/>
              <a:t>/Visual </a:t>
            </a:r>
            <a:r>
              <a:rPr lang="en-US" altLang="zh-CN" dirty="0" err="1"/>
              <a:t>MainWin</a:t>
            </a:r>
            <a:r>
              <a:rPr lang="en-US" altLang="zh-CN" dirty="0"/>
              <a:t> </a:t>
            </a:r>
          </a:p>
          <a:p>
            <a:r>
              <a:rPr lang="en-US" altLang="zh-CN" dirty="0"/>
              <a:t>Application (Programming Language) Level</a:t>
            </a:r>
          </a:p>
          <a:p>
            <a:pPr lvl="1"/>
            <a:r>
              <a:rPr lang="en-US" altLang="zh-CN" dirty="0"/>
              <a:t>JVM/.NET CLI/Parrot/Lua</a:t>
            </a:r>
          </a:p>
          <a:p>
            <a:pPr lvl="1"/>
            <a:endParaRPr lang="en-US" altLang="zh-CN" dirty="0"/>
          </a:p>
        </p:txBody>
      </p:sp>
      <p:sp>
        <p:nvSpPr>
          <p:cNvPr id="4" name="日期占位符 3"/>
          <p:cNvSpPr>
            <a:spLocks noGrp="1"/>
          </p:cNvSpPr>
          <p:nvPr>
            <p:ph type="dt" sz="half" idx="10"/>
          </p:nvPr>
        </p:nvSpPr>
        <p:spPr/>
        <p:txBody>
          <a:bodyPr/>
          <a:lstStyle/>
          <a:p>
            <a:fld id="{58F24EAD-818A-AB4C-8449-F176EFBD1051}" type="datetime1">
              <a:rPr lang="zh-CN" altLang="en-US" smtClean="0"/>
              <a:t>2022/8/31</a:t>
            </a:fld>
            <a:endParaRPr lang="en-US" altLang="zh-CN"/>
          </a:p>
        </p:txBody>
      </p:sp>
      <p:sp>
        <p:nvSpPr>
          <p:cNvPr id="5" name="页脚占位符 4"/>
          <p:cNvSpPr>
            <a:spLocks noGrp="1"/>
          </p:cNvSpPr>
          <p:nvPr>
            <p:ph type="ftr" sz="quarter" idx="11"/>
          </p:nvPr>
        </p:nvSpPr>
        <p:spPr/>
        <p:txBody>
          <a:bodyPr/>
          <a:lstStyle/>
          <a:p>
            <a:r>
              <a:rPr lang="en-US" altLang="zh-CN"/>
              <a:t>Distributed System</a:t>
            </a:r>
          </a:p>
        </p:txBody>
      </p:sp>
      <p:sp>
        <p:nvSpPr>
          <p:cNvPr id="8" name="幻灯片编号占位符 7"/>
          <p:cNvSpPr>
            <a:spLocks noGrp="1"/>
          </p:cNvSpPr>
          <p:nvPr>
            <p:ph type="sldNum" sz="quarter" idx="12"/>
          </p:nvPr>
        </p:nvSpPr>
        <p:spPr/>
        <p:txBody>
          <a:bodyPr/>
          <a:lstStyle/>
          <a:p>
            <a:fld id="{B08DEE28-9A15-874C-844A-97FB180B516A}" type="slidenum">
              <a:rPr kumimoji="1" lang="zh-CN" altLang="en-US" smtClean="0"/>
              <a:t>36</a:t>
            </a:fld>
            <a:endParaRPr kumimoji="1" lang="zh-CN" altLang="en-US"/>
          </a:p>
        </p:txBody>
      </p:sp>
    </p:spTree>
    <p:extLst>
      <p:ext uri="{BB962C8B-B14F-4D97-AF65-F5344CB8AC3E}">
        <p14:creationId xmlns:p14="http://schemas.microsoft.com/office/powerpoint/2010/main" val="2010948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058">
            <a:extLst>
              <a:ext uri="{FF2B5EF4-FFF2-40B4-BE49-F238E27FC236}">
                <a16:creationId xmlns:a16="http://schemas.microsoft.com/office/drawing/2014/main" id="{2EA0A19A-1455-8D4B-A6C5-E9E4EDE6D269}"/>
              </a:ext>
            </a:extLst>
          </p:cNvPr>
          <p:cNvSpPr>
            <a:spLocks noGrp="1" noChangeArrowheads="1"/>
          </p:cNvSpPr>
          <p:nvPr>
            <p:ph type="title"/>
          </p:nvPr>
        </p:nvSpPr>
        <p:spPr>
          <a:xfrm>
            <a:off x="628650" y="0"/>
            <a:ext cx="7588250" cy="928688"/>
          </a:xfrm>
        </p:spPr>
        <p:txBody>
          <a:bodyPr/>
          <a:lstStyle/>
          <a:p>
            <a:r>
              <a:rPr lang="zh-CN" altLang="en-US"/>
              <a:t>挑战</a:t>
            </a:r>
            <a:r>
              <a:rPr lang="en-US" altLang="zh-CN"/>
              <a:t>—</a:t>
            </a:r>
            <a:r>
              <a:rPr lang="zh-CN" altLang="en-US"/>
              <a:t>开放性（</a:t>
            </a:r>
            <a:r>
              <a:rPr lang="en-US" altLang="zh-CN"/>
              <a:t>openness)</a:t>
            </a:r>
          </a:p>
        </p:txBody>
      </p:sp>
      <p:sp>
        <p:nvSpPr>
          <p:cNvPr id="55298" name="Rectangle 2059">
            <a:extLst>
              <a:ext uri="{FF2B5EF4-FFF2-40B4-BE49-F238E27FC236}">
                <a16:creationId xmlns:a16="http://schemas.microsoft.com/office/drawing/2014/main" id="{19408585-C007-B24D-A1DA-D139D60E5D72}"/>
              </a:ext>
            </a:extLst>
          </p:cNvPr>
          <p:cNvSpPr>
            <a:spLocks noGrp="1" noChangeArrowheads="1"/>
          </p:cNvSpPr>
          <p:nvPr>
            <p:ph idx="1"/>
          </p:nvPr>
        </p:nvSpPr>
        <p:spPr/>
        <p:txBody>
          <a:bodyPr/>
          <a:lstStyle/>
          <a:p>
            <a:r>
              <a:rPr lang="zh-CN" altLang="en-US"/>
              <a:t>一个系统是否可以扩充或以不同的方式重新实现</a:t>
            </a:r>
            <a:endParaRPr lang="en-US" altLang="zh-CN"/>
          </a:p>
          <a:p>
            <a:r>
              <a:rPr lang="zh-CN" altLang="en-US"/>
              <a:t>分布式系统的开放性 </a:t>
            </a:r>
          </a:p>
          <a:p>
            <a:pPr lvl="1"/>
            <a:r>
              <a:rPr lang="zh-CN" altLang="en-US"/>
              <a:t>在多大程度上新的资源共享服务可以加到系统中来</a:t>
            </a:r>
            <a:endParaRPr lang="en-US" altLang="zh-CN"/>
          </a:p>
          <a:p>
            <a:r>
              <a:rPr lang="zh-CN" altLang="en-US" dirty="0"/>
              <a:t>关键：公开接口 </a:t>
            </a:r>
            <a:r>
              <a:rPr lang="en-US" altLang="zh-CN" dirty="0"/>
              <a:t>(API)</a:t>
            </a:r>
          </a:p>
          <a:p>
            <a:pPr lvl="1"/>
            <a:r>
              <a:rPr lang="zh-CN" altLang="en-US" dirty="0"/>
              <a:t>传输协议</a:t>
            </a:r>
            <a:endParaRPr lang="en-US" altLang="zh-CN" dirty="0"/>
          </a:p>
          <a:p>
            <a:pPr lvl="1"/>
            <a:r>
              <a:rPr lang="zh-CN" altLang="en-US" dirty="0"/>
              <a:t>序列化</a:t>
            </a:r>
            <a:endParaRPr lang="en-US" altLang="zh-CN" dirty="0"/>
          </a:p>
          <a:p>
            <a:pPr lvl="1"/>
            <a:r>
              <a:rPr lang="zh-CN" altLang="en-US" dirty="0"/>
              <a:t>抽象方式</a:t>
            </a:r>
            <a:endParaRPr lang="en-US" altLang="zh-CN" dirty="0"/>
          </a:p>
          <a:p>
            <a:pPr lvl="2"/>
            <a:r>
              <a:rPr lang="en-US" altLang="zh-CN" dirty="0"/>
              <a:t>RPC</a:t>
            </a:r>
          </a:p>
          <a:p>
            <a:pPr lvl="2"/>
            <a:r>
              <a:rPr lang="en-US" altLang="zh-CN" dirty="0"/>
              <a:t>Restful</a:t>
            </a:r>
            <a:endParaRPr lang="zh-CN" altLang="en-US" dirty="0"/>
          </a:p>
          <a:p>
            <a:endParaRPr lang="en-US" altLang="zh-CN"/>
          </a:p>
        </p:txBody>
      </p:sp>
      <p:sp>
        <p:nvSpPr>
          <p:cNvPr id="4" name="日期占位符 3">
            <a:extLst>
              <a:ext uri="{FF2B5EF4-FFF2-40B4-BE49-F238E27FC236}">
                <a16:creationId xmlns:a16="http://schemas.microsoft.com/office/drawing/2014/main" id="{7F7E812C-2F4C-EF4C-A1F9-31930D2C0649}"/>
              </a:ext>
            </a:extLst>
          </p:cNvPr>
          <p:cNvSpPr>
            <a:spLocks noGrp="1"/>
          </p:cNvSpPr>
          <p:nvPr>
            <p:ph type="dt" sz="quarter" idx="10"/>
          </p:nvPr>
        </p:nvSpPr>
        <p:spPr/>
        <p:txBody>
          <a:bodyPr/>
          <a:lstStyle/>
          <a:p>
            <a:pPr>
              <a:defRPr/>
            </a:pPr>
            <a:fld id="{304A30FA-A57C-794B-A682-9C9DAD2AC4F8}" type="datetime1">
              <a:rPr lang="zh-CN" altLang="en-US" smtClean="0"/>
              <a:t>2022/8/31</a:t>
            </a:fld>
            <a:endParaRPr lang="zh-CN" altLang="en-US"/>
          </a:p>
        </p:txBody>
      </p:sp>
      <p:sp>
        <p:nvSpPr>
          <p:cNvPr id="5" name="页脚占位符 4">
            <a:extLst>
              <a:ext uri="{FF2B5EF4-FFF2-40B4-BE49-F238E27FC236}">
                <a16:creationId xmlns:a16="http://schemas.microsoft.com/office/drawing/2014/main" id="{A39D8B93-7D8E-8046-BAC0-E7CCCC1F3D9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F2F4A2BD-5BC8-1B43-8EB5-B9862F79A13B}"/>
              </a:ext>
            </a:extLst>
          </p:cNvPr>
          <p:cNvSpPr>
            <a:spLocks noGrp="1"/>
          </p:cNvSpPr>
          <p:nvPr>
            <p:ph type="sldNum" sz="quarter" idx="12"/>
          </p:nvPr>
        </p:nvSpPr>
        <p:spPr/>
        <p:txBody>
          <a:bodyPr/>
          <a:lstStyle/>
          <a:p>
            <a:pPr>
              <a:defRPr/>
            </a:pPr>
            <a:fld id="{2EE392E1-4305-CB4F-8E45-364386DC91BA}" type="slidenum">
              <a:rPr lang="zh-CN" altLang="en-US" smtClean="0"/>
              <a:pPr>
                <a:defRPr/>
              </a:pPr>
              <a:t>37</a:t>
            </a:fld>
            <a:endParaRPr lang="zh-CN" altLang="en-US"/>
          </a:p>
        </p:txBody>
      </p:sp>
      <p:pic>
        <p:nvPicPr>
          <p:cNvPr id="7" name="Picture 2">
            <a:extLst>
              <a:ext uri="{FF2B5EF4-FFF2-40B4-BE49-F238E27FC236}">
                <a16:creationId xmlns:a16="http://schemas.microsoft.com/office/drawing/2014/main" id="{F02E29E2-5218-7744-B99F-A0F842D13A4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16011" y="3928173"/>
            <a:ext cx="3227989" cy="2248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a:extLst>
              <a:ext uri="{FF2B5EF4-FFF2-40B4-BE49-F238E27FC236}">
                <a16:creationId xmlns:a16="http://schemas.microsoft.com/office/drawing/2014/main" id="{7F3B4637-A8B6-F340-B20E-DE72C40B4B5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955741" y="3928173"/>
            <a:ext cx="2934067" cy="2248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B889C0A6-6339-EC4D-98E5-2F5DDCC6A92A}"/>
              </a:ext>
            </a:extLst>
          </p:cNvPr>
          <p:cNvSpPr>
            <a:spLocks noGrp="1" noChangeArrowheads="1"/>
          </p:cNvSpPr>
          <p:nvPr>
            <p:ph type="title"/>
          </p:nvPr>
        </p:nvSpPr>
        <p:spPr>
          <a:xfrm>
            <a:off x="628650" y="0"/>
            <a:ext cx="7588250" cy="928688"/>
          </a:xfrm>
        </p:spPr>
        <p:txBody>
          <a:bodyPr/>
          <a:lstStyle/>
          <a:p>
            <a:r>
              <a:rPr lang="zh-CN" altLang="en-US"/>
              <a:t>挑战</a:t>
            </a:r>
            <a:r>
              <a:rPr lang="en-US" altLang="zh-CN"/>
              <a:t>—</a:t>
            </a:r>
            <a:r>
              <a:rPr lang="zh-CN" altLang="en-US"/>
              <a:t>安全性（</a:t>
            </a:r>
            <a:r>
              <a:rPr lang="en-US" altLang="zh-CN"/>
              <a:t>security</a:t>
            </a:r>
            <a:r>
              <a:rPr lang="zh-CN" altLang="en-US"/>
              <a:t>）</a:t>
            </a:r>
          </a:p>
        </p:txBody>
      </p:sp>
      <p:sp>
        <p:nvSpPr>
          <p:cNvPr id="59394" name="Rectangle 8">
            <a:extLst>
              <a:ext uri="{FF2B5EF4-FFF2-40B4-BE49-F238E27FC236}">
                <a16:creationId xmlns:a16="http://schemas.microsoft.com/office/drawing/2014/main" id="{5FAA7C90-027E-6645-BDD7-6B257C3723A7}"/>
              </a:ext>
            </a:extLst>
          </p:cNvPr>
          <p:cNvSpPr>
            <a:spLocks noGrp="1" noChangeArrowheads="1"/>
          </p:cNvSpPr>
          <p:nvPr>
            <p:ph idx="1"/>
          </p:nvPr>
        </p:nvSpPr>
        <p:spPr/>
        <p:txBody>
          <a:bodyPr/>
          <a:lstStyle/>
          <a:p>
            <a:r>
              <a:rPr lang="zh-CN" altLang="en-US" dirty="0"/>
              <a:t>机密性 </a:t>
            </a:r>
            <a:r>
              <a:rPr lang="en-US" altLang="zh-CN" dirty="0"/>
              <a:t>(Confidentiality)</a:t>
            </a:r>
            <a:endParaRPr lang="zh-CN" altLang="en-US" dirty="0"/>
          </a:p>
          <a:p>
            <a:pPr lvl="1"/>
            <a:r>
              <a:rPr lang="zh-CN" altLang="en-US" dirty="0"/>
              <a:t>防止未经授权的个人访问资源 </a:t>
            </a:r>
          </a:p>
          <a:p>
            <a:pPr lvl="1"/>
            <a:r>
              <a:rPr lang="en-US" altLang="zh-CN" dirty="0"/>
              <a:t>e.g. ACL in Unix File System,</a:t>
            </a:r>
            <a:r>
              <a:rPr lang="zh-CN" altLang="en-US" dirty="0"/>
              <a:t> </a:t>
            </a:r>
            <a:r>
              <a:rPr lang="en-US" altLang="zh-CN" dirty="0"/>
              <a:t>encryption</a:t>
            </a:r>
          </a:p>
          <a:p>
            <a:r>
              <a:rPr lang="zh-CN" altLang="en-US" dirty="0"/>
              <a:t>完整性 </a:t>
            </a:r>
            <a:r>
              <a:rPr lang="en-US" altLang="zh-CN" dirty="0"/>
              <a:t>(Integrity)</a:t>
            </a:r>
          </a:p>
          <a:p>
            <a:pPr lvl="1"/>
            <a:r>
              <a:rPr lang="zh-CN" altLang="en-US" dirty="0"/>
              <a:t>防止数据被篡改和破坏</a:t>
            </a:r>
          </a:p>
          <a:p>
            <a:pPr lvl="1"/>
            <a:r>
              <a:rPr lang="en-US" altLang="zh-CN" dirty="0"/>
              <a:t>e.g. checksum,</a:t>
            </a:r>
            <a:r>
              <a:rPr lang="zh-CN" altLang="en-US" dirty="0"/>
              <a:t> </a:t>
            </a:r>
            <a:r>
              <a:rPr lang="en-US" altLang="zh-CN" dirty="0"/>
              <a:t>signature</a:t>
            </a:r>
          </a:p>
          <a:p>
            <a:r>
              <a:rPr lang="zh-CN" altLang="en-US" dirty="0"/>
              <a:t>可用性 </a:t>
            </a:r>
            <a:r>
              <a:rPr lang="en-US" altLang="zh-CN" dirty="0"/>
              <a:t>(Availability)</a:t>
            </a:r>
            <a:r>
              <a:rPr lang="zh-CN" altLang="en-US" dirty="0"/>
              <a:t> </a:t>
            </a:r>
          </a:p>
          <a:p>
            <a:pPr lvl="1"/>
            <a:r>
              <a:rPr lang="zh-CN" altLang="en-US" dirty="0"/>
              <a:t>防止对所提供服务的干扰</a:t>
            </a:r>
          </a:p>
          <a:p>
            <a:pPr lvl="1"/>
            <a:r>
              <a:rPr lang="en-US" altLang="zh-CN" dirty="0"/>
              <a:t>e.g. Denial of service</a:t>
            </a:r>
          </a:p>
          <a:p>
            <a:endParaRPr lang="en-US" altLang="zh-CN" dirty="0"/>
          </a:p>
        </p:txBody>
      </p:sp>
      <p:sp>
        <p:nvSpPr>
          <p:cNvPr id="4" name="日期占位符 3">
            <a:extLst>
              <a:ext uri="{FF2B5EF4-FFF2-40B4-BE49-F238E27FC236}">
                <a16:creationId xmlns:a16="http://schemas.microsoft.com/office/drawing/2014/main" id="{698FD04C-9FB1-AC41-93AC-E64E69AF4D35}"/>
              </a:ext>
            </a:extLst>
          </p:cNvPr>
          <p:cNvSpPr>
            <a:spLocks noGrp="1"/>
          </p:cNvSpPr>
          <p:nvPr>
            <p:ph type="dt" sz="quarter" idx="10"/>
          </p:nvPr>
        </p:nvSpPr>
        <p:spPr/>
        <p:txBody>
          <a:bodyPr/>
          <a:lstStyle/>
          <a:p>
            <a:pPr>
              <a:defRPr/>
            </a:pPr>
            <a:fld id="{8929B0E1-C109-8C4B-AC2C-6DCD736A9161}" type="datetime1">
              <a:rPr lang="zh-CN" altLang="en-US" smtClean="0"/>
              <a:t>2022/8/31</a:t>
            </a:fld>
            <a:endParaRPr lang="zh-CN" altLang="en-US"/>
          </a:p>
        </p:txBody>
      </p:sp>
      <p:sp>
        <p:nvSpPr>
          <p:cNvPr id="5" name="页脚占位符 4">
            <a:extLst>
              <a:ext uri="{FF2B5EF4-FFF2-40B4-BE49-F238E27FC236}">
                <a16:creationId xmlns:a16="http://schemas.microsoft.com/office/drawing/2014/main" id="{926986A4-84ED-0749-858B-C775294107A7}"/>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11B621D4-FC35-4340-B55E-25DAD4BFD12E}"/>
              </a:ext>
            </a:extLst>
          </p:cNvPr>
          <p:cNvSpPr>
            <a:spLocks noGrp="1"/>
          </p:cNvSpPr>
          <p:nvPr>
            <p:ph type="sldNum" sz="quarter" idx="12"/>
          </p:nvPr>
        </p:nvSpPr>
        <p:spPr/>
        <p:txBody>
          <a:bodyPr/>
          <a:lstStyle/>
          <a:p>
            <a:pPr>
              <a:defRPr/>
            </a:pPr>
            <a:fld id="{A14B101E-CB78-1940-93AD-1A285F027123}" type="slidenum">
              <a:rPr lang="zh-CN" altLang="en-US" smtClean="0"/>
              <a:pPr>
                <a:defRPr/>
              </a:pPr>
              <a:t>38</a:t>
            </a:fld>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64">
            <a:extLst>
              <a:ext uri="{FF2B5EF4-FFF2-40B4-BE49-F238E27FC236}">
                <a16:creationId xmlns:a16="http://schemas.microsoft.com/office/drawing/2014/main" id="{462A9FC4-8C9B-234C-892A-D68F561E7C4B}"/>
              </a:ext>
            </a:extLst>
          </p:cNvPr>
          <p:cNvSpPr>
            <a:spLocks noGrp="1" noChangeArrowheads="1"/>
          </p:cNvSpPr>
          <p:nvPr>
            <p:ph type="title"/>
          </p:nvPr>
        </p:nvSpPr>
        <p:spPr>
          <a:xfrm>
            <a:off x="628650" y="0"/>
            <a:ext cx="7588250" cy="928688"/>
          </a:xfrm>
        </p:spPr>
        <p:txBody>
          <a:bodyPr/>
          <a:lstStyle/>
          <a:p>
            <a:r>
              <a:rPr lang="zh-CN" altLang="en-US" dirty="0"/>
              <a:t>挑战</a:t>
            </a:r>
            <a:r>
              <a:rPr lang="en-US" altLang="zh-CN" dirty="0"/>
              <a:t>—</a:t>
            </a:r>
            <a:r>
              <a:rPr lang="zh-CN" altLang="en-US" dirty="0"/>
              <a:t>可伸缩性（</a:t>
            </a:r>
            <a:r>
              <a:rPr lang="en-US" altLang="zh-CN" dirty="0"/>
              <a:t>Scalability</a:t>
            </a:r>
            <a:r>
              <a:rPr lang="zh-CN" altLang="en-US" dirty="0"/>
              <a:t>）</a:t>
            </a:r>
          </a:p>
        </p:txBody>
      </p:sp>
      <p:sp>
        <p:nvSpPr>
          <p:cNvPr id="61442" name="Rectangle 65">
            <a:extLst>
              <a:ext uri="{FF2B5EF4-FFF2-40B4-BE49-F238E27FC236}">
                <a16:creationId xmlns:a16="http://schemas.microsoft.com/office/drawing/2014/main" id="{AD1CD9F4-2B39-2245-9474-22B1545A0F2D}"/>
              </a:ext>
            </a:extLst>
          </p:cNvPr>
          <p:cNvSpPr>
            <a:spLocks noGrp="1" noChangeArrowheads="1"/>
          </p:cNvSpPr>
          <p:nvPr>
            <p:ph idx="1"/>
          </p:nvPr>
        </p:nvSpPr>
        <p:spPr/>
        <p:txBody>
          <a:bodyPr/>
          <a:lstStyle/>
          <a:p>
            <a:r>
              <a:rPr lang="zh-CN" altLang="en-US" dirty="0"/>
              <a:t>系统规模扩展后，无论是资源还是用户，系统的性能保持在一定的水平</a:t>
            </a:r>
          </a:p>
          <a:p>
            <a:r>
              <a:rPr lang="zh-CN" altLang="en-US" dirty="0"/>
              <a:t>设计挑战</a:t>
            </a:r>
          </a:p>
          <a:p>
            <a:pPr lvl="1"/>
            <a:r>
              <a:rPr lang="zh-CN" altLang="en-US" dirty="0"/>
              <a:t>控制物理资源的代价</a:t>
            </a:r>
            <a:endParaRPr lang="en-US" altLang="zh-CN" dirty="0"/>
          </a:p>
          <a:p>
            <a:pPr lvl="2"/>
            <a:r>
              <a:rPr lang="en-US" altLang="zh-CN" dirty="0"/>
              <a:t>e.g.,</a:t>
            </a:r>
            <a:r>
              <a:rPr lang="zh-CN" altLang="en-US" dirty="0"/>
              <a:t>随着用户数的增长，服务器的增长代价不能超过 </a:t>
            </a:r>
            <a:r>
              <a:rPr lang="en-US" altLang="zh-CN" dirty="0"/>
              <a:t>O(n)</a:t>
            </a:r>
          </a:p>
          <a:p>
            <a:pPr lvl="1"/>
            <a:r>
              <a:rPr lang="zh-CN" altLang="en-US" dirty="0"/>
              <a:t>控制性能损失</a:t>
            </a:r>
            <a:endParaRPr lang="en-US" altLang="zh-CN" dirty="0"/>
          </a:p>
          <a:p>
            <a:pPr lvl="2"/>
            <a:r>
              <a:rPr lang="en-US" altLang="zh-CN" dirty="0"/>
              <a:t>e.g., DNS no worse than O(</a:t>
            </a:r>
            <a:r>
              <a:rPr lang="en-US" altLang="zh-CN" dirty="0" err="1"/>
              <a:t>logn</a:t>
            </a:r>
            <a:r>
              <a:rPr lang="en-US" altLang="zh-CN" dirty="0"/>
              <a:t>)</a:t>
            </a:r>
          </a:p>
          <a:p>
            <a:pPr lvl="1"/>
            <a:r>
              <a:rPr lang="zh-CN" altLang="en-US" dirty="0"/>
              <a:t>控制软件资源被耗尽</a:t>
            </a:r>
            <a:endParaRPr lang="en-US" altLang="zh-CN" dirty="0"/>
          </a:p>
          <a:p>
            <a:pPr lvl="2"/>
            <a:r>
              <a:rPr lang="en-US" altLang="zh-CN" dirty="0"/>
              <a:t>e.g.,  IP address</a:t>
            </a:r>
          </a:p>
          <a:p>
            <a:pPr lvl="1"/>
            <a:r>
              <a:rPr lang="zh-CN" altLang="en-US" dirty="0"/>
              <a:t>防止性能瓶颈</a:t>
            </a:r>
            <a:endParaRPr lang="en-US" altLang="zh-CN" dirty="0"/>
          </a:p>
          <a:p>
            <a:pPr lvl="2"/>
            <a:r>
              <a:rPr lang="en-US" altLang="zh-CN" dirty="0"/>
              <a:t>e.g., partitioning name table of DNS, cache and replication</a:t>
            </a:r>
          </a:p>
          <a:p>
            <a:endParaRPr lang="en-US" altLang="zh-CN" dirty="0"/>
          </a:p>
        </p:txBody>
      </p:sp>
      <p:sp>
        <p:nvSpPr>
          <p:cNvPr id="4" name="日期占位符 3">
            <a:extLst>
              <a:ext uri="{FF2B5EF4-FFF2-40B4-BE49-F238E27FC236}">
                <a16:creationId xmlns:a16="http://schemas.microsoft.com/office/drawing/2014/main" id="{3D2E05F6-9F3E-BA48-8D2B-727F53F2EB25}"/>
              </a:ext>
            </a:extLst>
          </p:cNvPr>
          <p:cNvSpPr>
            <a:spLocks noGrp="1"/>
          </p:cNvSpPr>
          <p:nvPr>
            <p:ph type="dt" sz="quarter" idx="10"/>
          </p:nvPr>
        </p:nvSpPr>
        <p:spPr/>
        <p:txBody>
          <a:bodyPr/>
          <a:lstStyle/>
          <a:p>
            <a:pPr>
              <a:defRPr/>
            </a:pPr>
            <a:fld id="{EDA18239-A94D-5643-BD00-FB94784F5106}" type="datetime1">
              <a:rPr lang="zh-CN" altLang="en-US" smtClean="0"/>
              <a:t>2022/8/31</a:t>
            </a:fld>
            <a:endParaRPr lang="zh-CN" altLang="en-US"/>
          </a:p>
        </p:txBody>
      </p:sp>
      <p:sp>
        <p:nvSpPr>
          <p:cNvPr id="5" name="页脚占位符 4">
            <a:extLst>
              <a:ext uri="{FF2B5EF4-FFF2-40B4-BE49-F238E27FC236}">
                <a16:creationId xmlns:a16="http://schemas.microsoft.com/office/drawing/2014/main" id="{4D77397F-8C7E-BF4A-8DD8-0EC0D854AE5C}"/>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67E69FA1-3C0E-AB40-AAE7-C7FF48889A6D}"/>
              </a:ext>
            </a:extLst>
          </p:cNvPr>
          <p:cNvSpPr>
            <a:spLocks noGrp="1"/>
          </p:cNvSpPr>
          <p:nvPr>
            <p:ph type="sldNum" sz="quarter" idx="12"/>
          </p:nvPr>
        </p:nvSpPr>
        <p:spPr/>
        <p:txBody>
          <a:bodyPr/>
          <a:lstStyle/>
          <a:p>
            <a:pPr>
              <a:defRPr/>
            </a:pPr>
            <a:fld id="{98B17F91-D36D-F947-8AC1-8BB9DE63000A}" type="slidenum">
              <a:rPr lang="zh-CN" altLang="en-US" smtClean="0"/>
              <a:pPr>
                <a:defRPr/>
              </a:pPr>
              <a:t>39</a:t>
            </a:fld>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61C9A9EC-8710-1B42-9DE0-6439A22A6DC9}"/>
              </a:ext>
            </a:extLst>
          </p:cNvPr>
          <p:cNvSpPr>
            <a:spLocks noGrp="1" noChangeArrowheads="1"/>
          </p:cNvSpPr>
          <p:nvPr>
            <p:ph type="title"/>
          </p:nvPr>
        </p:nvSpPr>
        <p:spPr>
          <a:xfrm>
            <a:off x="628650" y="0"/>
            <a:ext cx="7588250" cy="928688"/>
          </a:xfrm>
        </p:spPr>
        <p:txBody>
          <a:bodyPr/>
          <a:lstStyle/>
          <a:p>
            <a:r>
              <a:rPr lang="zh-CN" altLang="en-US"/>
              <a:t>教材及主要参考书目</a:t>
            </a:r>
          </a:p>
        </p:txBody>
      </p:sp>
      <p:sp>
        <p:nvSpPr>
          <p:cNvPr id="17410" name="Rectangle 3">
            <a:extLst>
              <a:ext uri="{FF2B5EF4-FFF2-40B4-BE49-F238E27FC236}">
                <a16:creationId xmlns:a16="http://schemas.microsoft.com/office/drawing/2014/main" id="{AEACA106-1413-F643-8368-FE59FB96645B}"/>
              </a:ext>
            </a:extLst>
          </p:cNvPr>
          <p:cNvSpPr>
            <a:spLocks noGrp="1" noChangeArrowheads="1"/>
          </p:cNvSpPr>
          <p:nvPr>
            <p:ph idx="1"/>
          </p:nvPr>
        </p:nvSpPr>
        <p:spPr/>
        <p:txBody>
          <a:bodyPr/>
          <a:lstStyle/>
          <a:p>
            <a:r>
              <a:rPr lang="en-US" altLang="zh-CN" b="1" dirty="0"/>
              <a:t>Distributed Systems – Concepts and Design</a:t>
            </a:r>
            <a:br>
              <a:rPr lang="en-US" altLang="zh-CN" dirty="0"/>
            </a:br>
            <a:r>
              <a:rPr lang="zh-CN" altLang="en-US" dirty="0"/>
              <a:t>分布式系统概念与设计</a:t>
            </a:r>
          </a:p>
          <a:p>
            <a:pPr lvl="1"/>
            <a:r>
              <a:rPr lang="zh-CN" altLang="en-US" dirty="0"/>
              <a:t>中文版，原书第</a:t>
            </a:r>
            <a:r>
              <a:rPr lang="en-US" altLang="zh-CN" dirty="0"/>
              <a:t>5</a:t>
            </a:r>
            <a:r>
              <a:rPr lang="zh-CN" altLang="en-US" dirty="0"/>
              <a:t>版</a:t>
            </a:r>
          </a:p>
          <a:p>
            <a:pPr lvl="1"/>
            <a:r>
              <a:rPr lang="zh-CN" altLang="en-US" dirty="0"/>
              <a:t>机械工业出版社</a:t>
            </a:r>
          </a:p>
          <a:p>
            <a:pPr lvl="1"/>
            <a:r>
              <a:rPr lang="zh-CN" altLang="en-US" dirty="0"/>
              <a:t>金蓓弘 曹冬磊 等译</a:t>
            </a:r>
            <a:endParaRPr lang="en-US" altLang="zh-CN" dirty="0"/>
          </a:p>
          <a:p>
            <a:r>
              <a:rPr lang="en-US" altLang="zh-CN" dirty="0"/>
              <a:t>Distributed Systems: Principles and Paradigms (3rd).</a:t>
            </a:r>
            <a:r>
              <a:rPr lang="zh-CN" altLang="en-US" dirty="0"/>
              <a:t> </a:t>
            </a:r>
            <a:r>
              <a:rPr lang="en-US" altLang="zh-CN" dirty="0"/>
              <a:t>CreateSpace, 2017</a:t>
            </a:r>
          </a:p>
          <a:p>
            <a:r>
              <a:rPr lang="en-US" altLang="zh-CN" dirty="0"/>
              <a:t>Distributed systems principles and paradigms</a:t>
            </a:r>
            <a:br>
              <a:rPr lang="en-US" altLang="zh-CN" dirty="0"/>
            </a:br>
            <a:r>
              <a:rPr lang="zh-CN" altLang="en-US" dirty="0"/>
              <a:t>分布式系统原理与范型</a:t>
            </a:r>
            <a:endParaRPr lang="en-US" altLang="zh-CN" dirty="0"/>
          </a:p>
          <a:p>
            <a:pPr lvl="1"/>
            <a:r>
              <a:rPr lang="zh-CN" altLang="en-US" dirty="0"/>
              <a:t>中文版，原书第</a:t>
            </a:r>
            <a:r>
              <a:rPr lang="en-US" altLang="zh-CN" dirty="0"/>
              <a:t>2</a:t>
            </a:r>
            <a:r>
              <a:rPr lang="zh-CN" altLang="en-US" dirty="0"/>
              <a:t>版</a:t>
            </a:r>
          </a:p>
          <a:p>
            <a:pPr lvl="1"/>
            <a:r>
              <a:rPr lang="zh-CN" altLang="en-US" dirty="0"/>
              <a:t>清华大学出版社</a:t>
            </a:r>
          </a:p>
          <a:p>
            <a:pPr lvl="1"/>
            <a:r>
              <a:rPr lang="zh-CN" altLang="en-US" dirty="0"/>
              <a:t>辛春生 陈宗斌 等译</a:t>
            </a:r>
            <a:endParaRPr lang="en-US" altLang="zh-CN" dirty="0"/>
          </a:p>
        </p:txBody>
      </p:sp>
      <p:pic>
        <p:nvPicPr>
          <p:cNvPr id="17411" name="Picture 11" descr="分布式系统原理与范型(第2版)">
            <a:extLst>
              <a:ext uri="{FF2B5EF4-FFF2-40B4-BE49-F238E27FC236}">
                <a16:creationId xmlns:a16="http://schemas.microsoft.com/office/drawing/2014/main" id="{FF64F70A-3355-5C43-A3AB-A39EBAB8E55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705725" y="4546600"/>
            <a:ext cx="1109663"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13" descr="分布式系统：概念与设计（原书第5版）">
            <a:extLst>
              <a:ext uri="{FF2B5EF4-FFF2-40B4-BE49-F238E27FC236}">
                <a16:creationId xmlns:a16="http://schemas.microsoft.com/office/drawing/2014/main" id="{960FFA5A-3AAE-544F-ABC6-CB01FB658A5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50174" y="1561306"/>
            <a:ext cx="1020763"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a:extLst>
              <a:ext uri="{FF2B5EF4-FFF2-40B4-BE49-F238E27FC236}">
                <a16:creationId xmlns:a16="http://schemas.microsoft.com/office/drawing/2014/main" id="{A8B19316-E624-C54F-87D3-DAD5D287776C}"/>
              </a:ext>
            </a:extLst>
          </p:cNvPr>
          <p:cNvSpPr>
            <a:spLocks noGrp="1"/>
          </p:cNvSpPr>
          <p:nvPr>
            <p:ph type="dt" sz="quarter" idx="10"/>
          </p:nvPr>
        </p:nvSpPr>
        <p:spPr/>
        <p:txBody>
          <a:bodyPr/>
          <a:lstStyle/>
          <a:p>
            <a:pPr>
              <a:defRPr/>
            </a:pPr>
            <a:fld id="{08B6BFD3-B0C0-F34E-915C-8A1DD216883E}" type="datetime1">
              <a:rPr lang="zh-CN" altLang="en-US" smtClean="0"/>
              <a:t>2022/8/31</a:t>
            </a:fld>
            <a:endParaRPr lang="zh-CN" altLang="en-US"/>
          </a:p>
        </p:txBody>
      </p:sp>
      <p:sp>
        <p:nvSpPr>
          <p:cNvPr id="5" name="页脚占位符 4">
            <a:extLst>
              <a:ext uri="{FF2B5EF4-FFF2-40B4-BE49-F238E27FC236}">
                <a16:creationId xmlns:a16="http://schemas.microsoft.com/office/drawing/2014/main" id="{CA61FFB2-1D41-F747-B10D-1FD9DA56C413}"/>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AA3484B9-7569-3946-8CCE-8F4F8474782C}"/>
              </a:ext>
            </a:extLst>
          </p:cNvPr>
          <p:cNvSpPr>
            <a:spLocks noGrp="1"/>
          </p:cNvSpPr>
          <p:nvPr>
            <p:ph type="sldNum" sz="quarter" idx="12"/>
          </p:nvPr>
        </p:nvSpPr>
        <p:spPr/>
        <p:txBody>
          <a:bodyPr/>
          <a:lstStyle/>
          <a:p>
            <a:pPr>
              <a:defRPr/>
            </a:pPr>
            <a:fld id="{1640FCF5-A52A-064A-A84C-98933C304265}" type="slidenum">
              <a:rPr lang="zh-CN" altLang="en-US" smtClean="0"/>
              <a:pPr>
                <a:defRPr/>
              </a:pPr>
              <a:t>4</a:t>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143707AD-FE4B-754E-BE08-74DF06734672}"/>
              </a:ext>
            </a:extLst>
          </p:cNvPr>
          <p:cNvSpPr>
            <a:spLocks noGrp="1" noChangeArrowheads="1"/>
          </p:cNvSpPr>
          <p:nvPr>
            <p:ph type="title"/>
          </p:nvPr>
        </p:nvSpPr>
        <p:spPr>
          <a:xfrm>
            <a:off x="628650" y="0"/>
            <a:ext cx="7588250" cy="928688"/>
          </a:xfrm>
        </p:spPr>
        <p:txBody>
          <a:bodyPr/>
          <a:lstStyle/>
          <a:p>
            <a:r>
              <a:rPr lang="zh-CN" altLang="en-US"/>
              <a:t>挑战</a:t>
            </a:r>
            <a:r>
              <a:rPr lang="en-US" altLang="zh-CN"/>
              <a:t>—</a:t>
            </a:r>
            <a:r>
              <a:rPr lang="zh-CN" altLang="en-US"/>
              <a:t>故障处理</a:t>
            </a:r>
          </a:p>
        </p:txBody>
      </p:sp>
      <p:sp>
        <p:nvSpPr>
          <p:cNvPr id="64514" name="Rectangle 8">
            <a:extLst>
              <a:ext uri="{FF2B5EF4-FFF2-40B4-BE49-F238E27FC236}">
                <a16:creationId xmlns:a16="http://schemas.microsoft.com/office/drawing/2014/main" id="{1359B8A4-C434-0342-95D2-6141C321B071}"/>
              </a:ext>
            </a:extLst>
          </p:cNvPr>
          <p:cNvSpPr>
            <a:spLocks noGrp="1" noChangeArrowheads="1"/>
          </p:cNvSpPr>
          <p:nvPr>
            <p:ph idx="1"/>
          </p:nvPr>
        </p:nvSpPr>
        <p:spPr/>
        <p:txBody>
          <a:bodyPr>
            <a:normAutofit lnSpcReduction="10000"/>
          </a:bodyPr>
          <a:lstStyle/>
          <a:p>
            <a:r>
              <a:rPr lang="zh-CN" altLang="en-US" dirty="0"/>
              <a:t>检测故障</a:t>
            </a:r>
          </a:p>
          <a:p>
            <a:pPr lvl="1"/>
            <a:r>
              <a:rPr lang="en-US" altLang="zh-CN" dirty="0"/>
              <a:t>e.g. </a:t>
            </a:r>
            <a:r>
              <a:rPr lang="zh-CN" altLang="en-US" dirty="0"/>
              <a:t>用校验和检测数据</a:t>
            </a:r>
          </a:p>
          <a:p>
            <a:pPr lvl="1"/>
            <a:r>
              <a:rPr lang="zh-CN" altLang="en-US" dirty="0"/>
              <a:t>分布式系统中确切地知道远程服务器是否出现故障很难做到</a:t>
            </a:r>
          </a:p>
          <a:p>
            <a:r>
              <a:rPr lang="zh-CN" altLang="en-US" dirty="0"/>
              <a:t>屏蔽故障</a:t>
            </a:r>
            <a:endParaRPr lang="en-US" altLang="zh-CN" dirty="0"/>
          </a:p>
          <a:p>
            <a:pPr lvl="1"/>
            <a:r>
              <a:rPr lang="en-US" altLang="zh-CN" dirty="0"/>
              <a:t>e.g. </a:t>
            </a:r>
            <a:r>
              <a:rPr lang="zh-CN" altLang="en-US" dirty="0"/>
              <a:t>重发没有收到的消息</a:t>
            </a:r>
            <a:r>
              <a:rPr lang="en-US" altLang="zh-CN" dirty="0"/>
              <a:t>, </a:t>
            </a:r>
            <a:r>
              <a:rPr lang="zh-CN" altLang="en-US" dirty="0"/>
              <a:t>备份服务器等</a:t>
            </a:r>
          </a:p>
          <a:p>
            <a:r>
              <a:rPr lang="zh-CN" altLang="en-US" dirty="0"/>
              <a:t>故障容错</a:t>
            </a:r>
            <a:endParaRPr lang="en-US" altLang="zh-CN" dirty="0"/>
          </a:p>
          <a:p>
            <a:pPr lvl="1"/>
            <a:r>
              <a:rPr lang="en-US" altLang="zh-CN" dirty="0"/>
              <a:t>e.g. </a:t>
            </a:r>
            <a:r>
              <a:rPr lang="zh-CN" altLang="en-US" dirty="0"/>
              <a:t>无法做到屏蔽故障，至少让用户知道出现了问题，让用户自由选择是否继续请求服务。</a:t>
            </a:r>
          </a:p>
          <a:p>
            <a:r>
              <a:rPr lang="zh-CN" altLang="en-US" dirty="0"/>
              <a:t>故障恢复</a:t>
            </a:r>
            <a:endParaRPr lang="en-US" altLang="zh-CN" dirty="0"/>
          </a:p>
          <a:p>
            <a:pPr lvl="1"/>
            <a:r>
              <a:rPr lang="en-US" altLang="zh-CN" dirty="0"/>
              <a:t>e.g. </a:t>
            </a:r>
            <a:r>
              <a:rPr lang="zh-CN" altLang="en-US" dirty="0"/>
              <a:t>操作日志，恢复。</a:t>
            </a:r>
          </a:p>
          <a:p>
            <a:r>
              <a:rPr lang="zh-CN" altLang="en-US" dirty="0"/>
              <a:t>冗余策略</a:t>
            </a:r>
            <a:endParaRPr lang="en-US" altLang="zh-CN" dirty="0"/>
          </a:p>
          <a:p>
            <a:pPr lvl="1"/>
            <a:r>
              <a:rPr lang="en-US" altLang="zh-CN" dirty="0"/>
              <a:t>e.g. IP route, replicated name table of DNS</a:t>
            </a:r>
          </a:p>
        </p:txBody>
      </p:sp>
      <p:sp>
        <p:nvSpPr>
          <p:cNvPr id="4" name="日期占位符 3">
            <a:extLst>
              <a:ext uri="{FF2B5EF4-FFF2-40B4-BE49-F238E27FC236}">
                <a16:creationId xmlns:a16="http://schemas.microsoft.com/office/drawing/2014/main" id="{C8ACD4E3-7D81-664D-BF00-D8DBD156AE07}"/>
              </a:ext>
            </a:extLst>
          </p:cNvPr>
          <p:cNvSpPr>
            <a:spLocks noGrp="1"/>
          </p:cNvSpPr>
          <p:nvPr>
            <p:ph type="dt" sz="quarter" idx="10"/>
          </p:nvPr>
        </p:nvSpPr>
        <p:spPr/>
        <p:txBody>
          <a:bodyPr/>
          <a:lstStyle/>
          <a:p>
            <a:pPr>
              <a:defRPr/>
            </a:pPr>
            <a:fld id="{AECF5F2E-E986-EE47-A994-4991FC4C796E}" type="datetime1">
              <a:rPr lang="zh-CN" altLang="en-US" smtClean="0"/>
              <a:t>2022/8/31</a:t>
            </a:fld>
            <a:endParaRPr lang="zh-CN" altLang="en-US"/>
          </a:p>
        </p:txBody>
      </p:sp>
      <p:sp>
        <p:nvSpPr>
          <p:cNvPr id="5" name="页脚占位符 4">
            <a:extLst>
              <a:ext uri="{FF2B5EF4-FFF2-40B4-BE49-F238E27FC236}">
                <a16:creationId xmlns:a16="http://schemas.microsoft.com/office/drawing/2014/main" id="{FCBA5924-BC58-A140-8F84-AAADAFF35752}"/>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6038BDF5-BC76-CE45-9A3B-DEE141216ADB}"/>
              </a:ext>
            </a:extLst>
          </p:cNvPr>
          <p:cNvSpPr>
            <a:spLocks noGrp="1"/>
          </p:cNvSpPr>
          <p:nvPr>
            <p:ph type="sldNum" sz="quarter" idx="12"/>
          </p:nvPr>
        </p:nvSpPr>
        <p:spPr/>
        <p:txBody>
          <a:bodyPr/>
          <a:lstStyle/>
          <a:p>
            <a:pPr>
              <a:defRPr/>
            </a:pPr>
            <a:fld id="{FCE6AC44-E8C8-1E42-9592-D5890D6F8734}" type="slidenum">
              <a:rPr lang="zh-CN" altLang="en-US" smtClean="0"/>
              <a:pPr>
                <a:defRPr/>
              </a:pPr>
              <a:t>40</a:t>
            </a:fld>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9">
            <a:extLst>
              <a:ext uri="{FF2B5EF4-FFF2-40B4-BE49-F238E27FC236}">
                <a16:creationId xmlns:a16="http://schemas.microsoft.com/office/drawing/2014/main" id="{8A7C542E-54D4-FD44-9008-E3405040465C}"/>
              </a:ext>
            </a:extLst>
          </p:cNvPr>
          <p:cNvSpPr>
            <a:spLocks noGrp="1" noChangeArrowheads="1"/>
          </p:cNvSpPr>
          <p:nvPr>
            <p:ph type="title"/>
          </p:nvPr>
        </p:nvSpPr>
        <p:spPr>
          <a:xfrm>
            <a:off x="628650" y="0"/>
            <a:ext cx="7588250" cy="928688"/>
          </a:xfrm>
        </p:spPr>
        <p:txBody>
          <a:bodyPr/>
          <a:lstStyle/>
          <a:p>
            <a:r>
              <a:rPr lang="zh-CN" altLang="en-US"/>
              <a:t>挑战</a:t>
            </a:r>
            <a:r>
              <a:rPr lang="en-US" altLang="zh-CN"/>
              <a:t>—</a:t>
            </a:r>
            <a:r>
              <a:rPr lang="zh-CN" altLang="en-US"/>
              <a:t>并发（</a:t>
            </a:r>
            <a:r>
              <a:rPr lang="en-US" altLang="zh-CN"/>
              <a:t>Concurrency</a:t>
            </a:r>
            <a:r>
              <a:rPr lang="zh-CN" altLang="en-US"/>
              <a:t>）</a:t>
            </a:r>
          </a:p>
        </p:txBody>
      </p:sp>
      <p:sp>
        <p:nvSpPr>
          <p:cNvPr id="66562" name="Rectangle 10">
            <a:extLst>
              <a:ext uri="{FF2B5EF4-FFF2-40B4-BE49-F238E27FC236}">
                <a16:creationId xmlns:a16="http://schemas.microsoft.com/office/drawing/2014/main" id="{2B5A0FAB-58CC-CC46-824E-AA64A89B7A4C}"/>
              </a:ext>
            </a:extLst>
          </p:cNvPr>
          <p:cNvSpPr>
            <a:spLocks noGrp="1" noChangeArrowheads="1"/>
          </p:cNvSpPr>
          <p:nvPr>
            <p:ph idx="1"/>
          </p:nvPr>
        </p:nvSpPr>
        <p:spPr/>
        <p:txBody>
          <a:bodyPr/>
          <a:lstStyle/>
          <a:p>
            <a:r>
              <a:rPr lang="zh-CN" altLang="en-US" dirty="0"/>
              <a:t>正确性</a:t>
            </a:r>
          </a:p>
          <a:p>
            <a:pPr lvl="1"/>
            <a:r>
              <a:rPr lang="zh-CN" altLang="en-US" dirty="0"/>
              <a:t>多个进程并发访问共享资源，要保证被访问数据的正确性，不能出现不一致</a:t>
            </a:r>
            <a:endParaRPr lang="en-US" altLang="zh-CN" dirty="0"/>
          </a:p>
          <a:p>
            <a:pPr lvl="1"/>
            <a:r>
              <a:rPr lang="en-US" altLang="zh-CN" dirty="0"/>
              <a:t>DB</a:t>
            </a:r>
            <a:r>
              <a:rPr lang="zh-CN" altLang="en-US" dirty="0"/>
              <a:t> </a:t>
            </a:r>
            <a:r>
              <a:rPr lang="en-US" altLang="zh-CN" dirty="0"/>
              <a:t>transaction</a:t>
            </a:r>
            <a:endParaRPr lang="zh-CN" altLang="en-US" dirty="0"/>
          </a:p>
          <a:p>
            <a:r>
              <a:rPr lang="zh-CN" altLang="en-US" dirty="0"/>
              <a:t>性能 </a:t>
            </a:r>
            <a:r>
              <a:rPr lang="en-US" altLang="zh-CN" dirty="0"/>
              <a:t>(Performance)</a:t>
            </a:r>
          </a:p>
          <a:p>
            <a:pPr lvl="1"/>
            <a:r>
              <a:rPr lang="zh-CN" altLang="en-US" dirty="0"/>
              <a:t>多个并发操作保证性能</a:t>
            </a:r>
            <a:endParaRPr lang="en-US" altLang="zh-CN" dirty="0"/>
          </a:p>
          <a:p>
            <a:pPr lvl="1"/>
            <a:r>
              <a:rPr lang="en-US" altLang="zh-CN" dirty="0"/>
              <a:t>HPC</a:t>
            </a:r>
            <a:r>
              <a:rPr lang="zh-CN" altLang="en-US" dirty="0"/>
              <a:t> 典型案例</a:t>
            </a:r>
            <a:endParaRPr lang="en-US" altLang="zh-CN" dirty="0"/>
          </a:p>
        </p:txBody>
      </p:sp>
      <p:sp>
        <p:nvSpPr>
          <p:cNvPr id="6" name="日期占位符 5">
            <a:extLst>
              <a:ext uri="{FF2B5EF4-FFF2-40B4-BE49-F238E27FC236}">
                <a16:creationId xmlns:a16="http://schemas.microsoft.com/office/drawing/2014/main" id="{DB629392-11F2-994B-98B9-2BDE1DF81136}"/>
              </a:ext>
            </a:extLst>
          </p:cNvPr>
          <p:cNvSpPr>
            <a:spLocks noGrp="1"/>
          </p:cNvSpPr>
          <p:nvPr>
            <p:ph type="dt" sz="quarter" idx="10"/>
          </p:nvPr>
        </p:nvSpPr>
        <p:spPr/>
        <p:txBody>
          <a:bodyPr/>
          <a:lstStyle/>
          <a:p>
            <a:pPr>
              <a:defRPr/>
            </a:pPr>
            <a:fld id="{E86161C6-6ADA-7042-BF6D-1B08D1A66BF1}" type="datetime1">
              <a:rPr lang="zh-CN" altLang="en-US" smtClean="0"/>
              <a:t>2022/8/31</a:t>
            </a:fld>
            <a:endParaRPr lang="zh-CN" altLang="en-US"/>
          </a:p>
        </p:txBody>
      </p:sp>
      <p:sp>
        <p:nvSpPr>
          <p:cNvPr id="7" name="页脚占位符 6">
            <a:extLst>
              <a:ext uri="{FF2B5EF4-FFF2-40B4-BE49-F238E27FC236}">
                <a16:creationId xmlns:a16="http://schemas.microsoft.com/office/drawing/2014/main" id="{A6F04FA0-32DD-CE4C-8541-3967CFD23AFF}"/>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8" name="灯片编号占位符 7">
            <a:extLst>
              <a:ext uri="{FF2B5EF4-FFF2-40B4-BE49-F238E27FC236}">
                <a16:creationId xmlns:a16="http://schemas.microsoft.com/office/drawing/2014/main" id="{B3371A40-975E-664E-AA3A-399085F11A95}"/>
              </a:ext>
            </a:extLst>
          </p:cNvPr>
          <p:cNvSpPr>
            <a:spLocks noGrp="1"/>
          </p:cNvSpPr>
          <p:nvPr>
            <p:ph type="sldNum" sz="quarter" idx="12"/>
          </p:nvPr>
        </p:nvSpPr>
        <p:spPr/>
        <p:txBody>
          <a:bodyPr/>
          <a:lstStyle/>
          <a:p>
            <a:pPr>
              <a:defRPr/>
            </a:pPr>
            <a:fld id="{A4E721EF-56C6-1547-9187-CFC26853AF7F}" type="slidenum">
              <a:rPr lang="zh-CN" altLang="en-US" smtClean="0"/>
              <a:pPr>
                <a:defRPr/>
              </a:pPr>
              <a:t>41</a:t>
            </a:fld>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en-US" altLang="zh-CN" dirty="0"/>
              <a:t>MPI:</a:t>
            </a:r>
            <a:r>
              <a:rPr kumimoji="1" lang="zh-CN" altLang="en-US" dirty="0"/>
              <a:t> </a:t>
            </a:r>
            <a:r>
              <a:rPr kumimoji="1" lang="en-US" altLang="zh-CN" dirty="0"/>
              <a:t>PI</a:t>
            </a:r>
            <a:endParaRPr kumimoji="1" lang="zh-CN" altLang="en-US" dirty="0"/>
          </a:p>
        </p:txBody>
      </p:sp>
      <p:sp>
        <p:nvSpPr>
          <p:cNvPr id="4" name="日期占位符 3"/>
          <p:cNvSpPr>
            <a:spLocks noGrp="1"/>
          </p:cNvSpPr>
          <p:nvPr>
            <p:ph type="dt" sz="half" idx="10"/>
          </p:nvPr>
        </p:nvSpPr>
        <p:spPr/>
        <p:txBody>
          <a:bodyPr/>
          <a:lstStyle/>
          <a:p>
            <a:fld id="{5F38B383-4F2D-9845-BA21-AA2FA9425C72}" type="datetime1">
              <a:rPr kumimoji="1" lang="zh-CN" altLang="en-US" smtClean="0"/>
              <a:t>2022/8/31</a:t>
            </a:fld>
            <a:endParaRPr kumimoji="1" lang="zh-CN" altLang="en-US"/>
          </a:p>
        </p:txBody>
      </p:sp>
      <p:sp>
        <p:nvSpPr>
          <p:cNvPr id="5" name="页脚占位符 4"/>
          <p:cNvSpPr>
            <a:spLocks noGrp="1"/>
          </p:cNvSpPr>
          <p:nvPr>
            <p:ph type="ftr" sz="quarter" idx="11"/>
          </p:nvPr>
        </p:nvSpPr>
        <p:spPr/>
        <p:txBody>
          <a:bodyPr/>
          <a:lstStyle/>
          <a:p>
            <a:r>
              <a:rPr kumimoji="1" lang="en-US" altLang="zh-CN"/>
              <a:t>Distributed System</a:t>
            </a:r>
            <a:endParaRPr kumimoji="1" lang="zh-CN" altLang="en-US"/>
          </a:p>
        </p:txBody>
      </p:sp>
      <p:sp>
        <p:nvSpPr>
          <p:cNvPr id="6" name="幻灯片编号占位符 5"/>
          <p:cNvSpPr>
            <a:spLocks noGrp="1"/>
          </p:cNvSpPr>
          <p:nvPr>
            <p:ph type="sldNum" sz="quarter" idx="12"/>
          </p:nvPr>
        </p:nvSpPr>
        <p:spPr/>
        <p:txBody>
          <a:bodyPr/>
          <a:lstStyle/>
          <a:p>
            <a:fld id="{B08DEE28-9A15-874C-844A-97FB180B516A}" type="slidenum">
              <a:rPr kumimoji="1" lang="zh-CN" altLang="en-US" smtClean="0"/>
              <a:t>42</a:t>
            </a:fld>
            <a:endParaRPr kumimoji="1" lang="zh-CN" altLang="en-US"/>
          </a:p>
        </p:txBody>
      </p:sp>
      <p:sp>
        <p:nvSpPr>
          <p:cNvPr id="8" name="矩形 7"/>
          <p:cNvSpPr/>
          <p:nvPr/>
        </p:nvSpPr>
        <p:spPr>
          <a:xfrm>
            <a:off x="350520" y="1378774"/>
            <a:ext cx="8793480" cy="4524315"/>
          </a:xfrm>
          <a:prstGeom prst="rect">
            <a:avLst/>
          </a:prstGeom>
        </p:spPr>
        <p:txBody>
          <a:bodyPr wrap="square">
            <a:spAutoFit/>
          </a:bodyPr>
          <a:lstStyle/>
          <a:p>
            <a:r>
              <a:rPr lang="en-US" altLang="zh-CN" dirty="0">
                <a:latin typeface="Consolas" charset="0"/>
                <a:ea typeface="Consolas" charset="0"/>
                <a:cs typeface="Consolas" charset="0"/>
              </a:rPr>
              <a:t>#include &lt;</a:t>
            </a:r>
            <a:r>
              <a:rPr lang="en-US" altLang="zh-CN" dirty="0" err="1">
                <a:latin typeface="Consolas" charset="0"/>
                <a:ea typeface="Consolas" charset="0"/>
                <a:cs typeface="Consolas" charset="0"/>
              </a:rPr>
              <a:t>stdio.h</a:t>
            </a:r>
            <a:r>
              <a:rPr lang="en-US" altLang="zh-CN" dirty="0">
                <a:latin typeface="Consolas" charset="0"/>
                <a:ea typeface="Consolas" charset="0"/>
                <a:cs typeface="Consolas" charset="0"/>
              </a:rPr>
              <a:t>&gt;</a:t>
            </a:r>
          </a:p>
          <a:p>
            <a:r>
              <a:rPr lang="en-US" altLang="zh-CN" dirty="0">
                <a:latin typeface="Consolas" charset="0"/>
                <a:ea typeface="Consolas" charset="0"/>
                <a:cs typeface="Consolas" charset="0"/>
              </a:rPr>
              <a:t>#include "</a:t>
            </a:r>
            <a:r>
              <a:rPr lang="en-US" altLang="zh-CN" dirty="0" err="1">
                <a:latin typeface="Consolas" charset="0"/>
                <a:ea typeface="Consolas" charset="0"/>
                <a:cs typeface="Consolas" charset="0"/>
              </a:rPr>
              <a:t>mpi.h</a:t>
            </a:r>
            <a:r>
              <a:rPr lang="en-US" altLang="zh-CN" dirty="0">
                <a:latin typeface="Consolas" charset="0"/>
                <a:ea typeface="Consolas" charset="0"/>
                <a:cs typeface="Consolas" charset="0"/>
              </a:rPr>
              <a:t>”</a:t>
            </a:r>
          </a:p>
          <a:p>
            <a:endParaRPr lang="en-US" altLang="zh-CN" dirty="0">
              <a:latin typeface="Consolas" charset="0"/>
              <a:ea typeface="Consolas" charset="0"/>
              <a:cs typeface="Consolas" charset="0"/>
            </a:endParaRPr>
          </a:p>
          <a:p>
            <a:r>
              <a:rPr lang="en-US" altLang="zh-CN" dirty="0">
                <a:latin typeface="Consolas" charset="0"/>
                <a:ea typeface="Consolas" charset="0"/>
                <a:cs typeface="Consolas" charset="0"/>
              </a:rPr>
              <a:t>static long </a:t>
            </a:r>
            <a:r>
              <a:rPr lang="en-US" altLang="zh-CN" dirty="0" err="1">
                <a:latin typeface="Consolas" charset="0"/>
                <a:ea typeface="Consolas" charset="0"/>
                <a:cs typeface="Consolas" charset="0"/>
              </a:rPr>
              <a:t>num_steps</a:t>
            </a:r>
            <a:r>
              <a:rPr lang="en-US" altLang="zh-CN" dirty="0">
                <a:latin typeface="Consolas" charset="0"/>
                <a:ea typeface="Consolas" charset="0"/>
                <a:cs typeface="Consolas" charset="0"/>
              </a:rPr>
              <a:t> = 100000;</a:t>
            </a:r>
          </a:p>
          <a:p>
            <a:r>
              <a:rPr lang="en-US" altLang="zh-CN" dirty="0">
                <a:latin typeface="Consolas" charset="0"/>
                <a:ea typeface="Consolas" charset="0"/>
                <a:cs typeface="Consolas" charset="0"/>
              </a:rPr>
              <a:t>double step;</a:t>
            </a:r>
          </a:p>
          <a:p>
            <a:endParaRPr lang="en-US" altLang="zh-CN" dirty="0">
              <a:latin typeface="Consolas" charset="0"/>
              <a:ea typeface="Consolas" charset="0"/>
              <a:cs typeface="Consolas" charset="0"/>
            </a:endParaRPr>
          </a:p>
          <a:p>
            <a:r>
              <a:rPr lang="en-US" altLang="zh-CN" dirty="0">
                <a:latin typeface="Consolas" charset="0"/>
                <a:ea typeface="Consolas" charset="0"/>
                <a:cs typeface="Consolas" charset="0"/>
              </a:rPr>
              <a:t>void main (</a:t>
            </a:r>
            <a:r>
              <a:rPr lang="en-US" altLang="zh-CN" dirty="0" err="1">
                <a:latin typeface="Consolas" charset="0"/>
                <a:ea typeface="Consolas" charset="0"/>
                <a:cs typeface="Consolas" charset="0"/>
              </a:rPr>
              <a:t>int</a:t>
            </a:r>
            <a:r>
              <a:rPr lang="en-US" altLang="zh-CN" dirty="0">
                <a:latin typeface="Consolas" charset="0"/>
                <a:ea typeface="Consolas" charset="0"/>
                <a:cs typeface="Consolas" charset="0"/>
              </a:rPr>
              <a:t> </a:t>
            </a:r>
            <a:r>
              <a:rPr lang="en-US" altLang="zh-CN" dirty="0" err="1">
                <a:latin typeface="Consolas" charset="0"/>
                <a:ea typeface="Consolas" charset="0"/>
                <a:cs typeface="Consolas" charset="0"/>
              </a:rPr>
              <a:t>argc</a:t>
            </a:r>
            <a:r>
              <a:rPr lang="en-US" altLang="zh-CN" dirty="0">
                <a:latin typeface="Consolas" charset="0"/>
                <a:ea typeface="Consolas" charset="0"/>
                <a:cs typeface="Consolas" charset="0"/>
              </a:rPr>
              <a:t>, char** </a:t>
            </a:r>
            <a:r>
              <a:rPr lang="en-US" altLang="zh-CN" dirty="0" err="1">
                <a:latin typeface="Consolas" charset="0"/>
                <a:ea typeface="Consolas" charset="0"/>
                <a:cs typeface="Consolas" charset="0"/>
              </a:rPr>
              <a:t>argv</a:t>
            </a:r>
            <a:r>
              <a:rPr lang="en-US" altLang="zh-CN" dirty="0">
                <a:latin typeface="Consolas" charset="0"/>
                <a:ea typeface="Consolas" charset="0"/>
                <a:cs typeface="Consolas" charset="0"/>
              </a:rPr>
              <a:t>) {</a:t>
            </a:r>
          </a:p>
          <a:p>
            <a:r>
              <a:rPr lang="en-US" altLang="zh-CN" dirty="0">
                <a:latin typeface="Consolas" charset="0"/>
                <a:ea typeface="Consolas" charset="0"/>
                <a:cs typeface="Consolas" charset="0"/>
              </a:rPr>
              <a:t> </a:t>
            </a:r>
            <a:r>
              <a:rPr lang="en-US" altLang="zh-CN" dirty="0" err="1">
                <a:latin typeface="Consolas" charset="0"/>
                <a:ea typeface="Consolas" charset="0"/>
                <a:cs typeface="Consolas" charset="0"/>
              </a:rPr>
              <a:t>int</a:t>
            </a:r>
            <a:r>
              <a:rPr lang="en-US" altLang="zh-CN" dirty="0">
                <a:latin typeface="Consolas" charset="0"/>
                <a:ea typeface="Consolas" charset="0"/>
                <a:cs typeface="Consolas" charset="0"/>
              </a:rPr>
              <a:t> </a:t>
            </a:r>
            <a:r>
              <a:rPr lang="en-US" altLang="zh-CN" dirty="0" err="1">
                <a:latin typeface="Consolas" charset="0"/>
                <a:ea typeface="Consolas" charset="0"/>
                <a:cs typeface="Consolas" charset="0"/>
              </a:rPr>
              <a:t>i</a:t>
            </a:r>
            <a:r>
              <a:rPr lang="en-US" altLang="zh-CN" dirty="0">
                <a:latin typeface="Consolas" charset="0"/>
                <a:ea typeface="Consolas" charset="0"/>
                <a:cs typeface="Consolas" charset="0"/>
              </a:rPr>
              <a:t>, id, </a:t>
            </a:r>
            <a:r>
              <a:rPr lang="en-US" altLang="zh-CN" dirty="0" err="1">
                <a:latin typeface="Consolas" charset="0"/>
                <a:ea typeface="Consolas" charset="0"/>
                <a:cs typeface="Consolas" charset="0"/>
              </a:rPr>
              <a:t>num_procs</a:t>
            </a:r>
            <a:r>
              <a:rPr lang="en-US" altLang="zh-CN" dirty="0">
                <a:latin typeface="Consolas" charset="0"/>
                <a:ea typeface="Consolas" charset="0"/>
                <a:cs typeface="Consolas" charset="0"/>
              </a:rPr>
              <a:t>;</a:t>
            </a:r>
          </a:p>
          <a:p>
            <a:r>
              <a:rPr lang="en-US" altLang="zh-CN" dirty="0">
                <a:latin typeface="Consolas" charset="0"/>
                <a:ea typeface="Consolas" charset="0"/>
                <a:cs typeface="Consolas" charset="0"/>
              </a:rPr>
              <a:t> double x, pi, sum = 0.0;</a:t>
            </a:r>
          </a:p>
          <a:p>
            <a:endParaRPr lang="en-US" altLang="zh-CN" dirty="0">
              <a:latin typeface="Consolas" charset="0"/>
              <a:ea typeface="Consolas" charset="0"/>
              <a:cs typeface="Consolas" charset="0"/>
            </a:endParaRPr>
          </a:p>
          <a:p>
            <a:r>
              <a:rPr lang="en-US" altLang="zh-CN" dirty="0">
                <a:latin typeface="Consolas" charset="0"/>
                <a:ea typeface="Consolas" charset="0"/>
                <a:cs typeface="Consolas" charset="0"/>
              </a:rPr>
              <a:t> </a:t>
            </a:r>
            <a:r>
              <a:rPr lang="en-US" altLang="zh-CN" dirty="0" err="1">
                <a:latin typeface="Consolas" charset="0"/>
                <a:ea typeface="Consolas" charset="0"/>
                <a:cs typeface="Consolas" charset="0"/>
              </a:rPr>
              <a:t>MPI_Init</a:t>
            </a:r>
            <a:r>
              <a:rPr lang="en-US" altLang="zh-CN" dirty="0">
                <a:latin typeface="Consolas" charset="0"/>
                <a:ea typeface="Consolas" charset="0"/>
                <a:cs typeface="Consolas" charset="0"/>
              </a:rPr>
              <a:t>(&amp;</a:t>
            </a:r>
            <a:r>
              <a:rPr lang="en-US" altLang="zh-CN" dirty="0" err="1">
                <a:latin typeface="Consolas" charset="0"/>
                <a:ea typeface="Consolas" charset="0"/>
                <a:cs typeface="Consolas" charset="0"/>
              </a:rPr>
              <a:t>argc</a:t>
            </a:r>
            <a:r>
              <a:rPr lang="en-US" altLang="zh-CN" dirty="0">
                <a:latin typeface="Consolas" charset="0"/>
                <a:ea typeface="Consolas" charset="0"/>
                <a:cs typeface="Consolas" charset="0"/>
              </a:rPr>
              <a:t>, &amp;</a:t>
            </a:r>
            <a:r>
              <a:rPr lang="en-US" altLang="zh-CN" dirty="0" err="1">
                <a:latin typeface="Consolas" charset="0"/>
                <a:ea typeface="Consolas" charset="0"/>
                <a:cs typeface="Consolas" charset="0"/>
              </a:rPr>
              <a:t>argv</a:t>
            </a:r>
            <a:r>
              <a:rPr lang="en-US" altLang="zh-CN" dirty="0">
                <a:latin typeface="Consolas" charset="0"/>
                <a:ea typeface="Consolas" charset="0"/>
                <a:cs typeface="Consolas" charset="0"/>
              </a:rPr>
              <a:t>);</a:t>
            </a:r>
          </a:p>
          <a:p>
            <a:endParaRPr lang="en-US" altLang="zh-CN" dirty="0">
              <a:latin typeface="Consolas" charset="0"/>
              <a:ea typeface="Consolas" charset="0"/>
              <a:cs typeface="Consolas" charset="0"/>
            </a:endParaRPr>
          </a:p>
          <a:p>
            <a:r>
              <a:rPr lang="en-US" altLang="zh-CN" dirty="0">
                <a:latin typeface="Consolas" charset="0"/>
                <a:ea typeface="Consolas" charset="0"/>
                <a:cs typeface="Consolas" charset="0"/>
              </a:rPr>
              <a:t> step = 1.0/(double) </a:t>
            </a:r>
            <a:r>
              <a:rPr lang="en-US" altLang="zh-CN" dirty="0" err="1">
                <a:latin typeface="Consolas" charset="0"/>
                <a:ea typeface="Consolas" charset="0"/>
                <a:cs typeface="Consolas" charset="0"/>
              </a:rPr>
              <a:t>num_steps</a:t>
            </a:r>
            <a:r>
              <a:rPr lang="en-US" altLang="zh-CN" dirty="0">
                <a:latin typeface="Consolas" charset="0"/>
                <a:ea typeface="Consolas" charset="0"/>
                <a:cs typeface="Consolas" charset="0"/>
              </a:rPr>
              <a:t>;</a:t>
            </a:r>
          </a:p>
          <a:p>
            <a:endParaRPr lang="en-US" altLang="zh-CN" dirty="0">
              <a:latin typeface="Consolas" charset="0"/>
              <a:ea typeface="Consolas" charset="0"/>
              <a:cs typeface="Consolas" charset="0"/>
            </a:endParaRPr>
          </a:p>
          <a:p>
            <a:r>
              <a:rPr lang="en-US" altLang="zh-CN" dirty="0">
                <a:latin typeface="Consolas" charset="0"/>
                <a:ea typeface="Consolas" charset="0"/>
                <a:cs typeface="Consolas" charset="0"/>
              </a:rPr>
              <a:t> </a:t>
            </a:r>
            <a:r>
              <a:rPr lang="en-US" altLang="zh-CN" dirty="0" err="1">
                <a:latin typeface="Consolas" charset="0"/>
                <a:ea typeface="Consolas" charset="0"/>
                <a:cs typeface="Consolas" charset="0"/>
              </a:rPr>
              <a:t>MPI_Comm_rank</a:t>
            </a:r>
            <a:r>
              <a:rPr lang="en-US" altLang="zh-CN" dirty="0">
                <a:latin typeface="Consolas" charset="0"/>
                <a:ea typeface="Consolas" charset="0"/>
                <a:cs typeface="Consolas" charset="0"/>
              </a:rPr>
              <a:t>(MPI_COMM_WORLD, &amp;id);</a:t>
            </a:r>
          </a:p>
          <a:p>
            <a:r>
              <a:rPr lang="zh-CN" altLang="en-US" dirty="0">
                <a:latin typeface="Consolas" charset="0"/>
                <a:ea typeface="Consolas" charset="0"/>
                <a:cs typeface="Consolas" charset="0"/>
              </a:rPr>
              <a:t> </a:t>
            </a:r>
            <a:r>
              <a:rPr lang="en-US" altLang="zh-CN" dirty="0" err="1">
                <a:latin typeface="Consolas" charset="0"/>
                <a:ea typeface="Consolas" charset="0"/>
                <a:cs typeface="Consolas" charset="0"/>
              </a:rPr>
              <a:t>MPI_Comm_size</a:t>
            </a:r>
            <a:r>
              <a:rPr lang="en-US" altLang="zh-CN" dirty="0">
                <a:latin typeface="Consolas" charset="0"/>
                <a:ea typeface="Consolas" charset="0"/>
                <a:cs typeface="Consolas" charset="0"/>
              </a:rPr>
              <a:t>(MPI_COMM_WORLD, &amp;</a:t>
            </a:r>
            <a:r>
              <a:rPr lang="en-US" altLang="zh-CN" dirty="0" err="1">
                <a:latin typeface="Consolas" charset="0"/>
                <a:ea typeface="Consolas" charset="0"/>
                <a:cs typeface="Consolas" charset="0"/>
              </a:rPr>
              <a:t>num_procs</a:t>
            </a:r>
            <a:r>
              <a:rPr lang="en-US" altLang="zh-CN" dirty="0">
                <a:latin typeface="Consolas" charset="0"/>
                <a:ea typeface="Consolas" charset="0"/>
                <a:cs typeface="Consolas" charset="0"/>
              </a:rPr>
              <a:t>);</a:t>
            </a:r>
          </a:p>
        </p:txBody>
      </p:sp>
      <p:grpSp>
        <p:nvGrpSpPr>
          <p:cNvPr id="9" name="Group 45"/>
          <p:cNvGrpSpPr/>
          <p:nvPr/>
        </p:nvGrpSpPr>
        <p:grpSpPr>
          <a:xfrm>
            <a:off x="6027666" y="2119310"/>
            <a:ext cx="3005137" cy="4046538"/>
            <a:chOff x="271463" y="1074738"/>
            <a:chExt cx="3005137" cy="4876800"/>
          </a:xfrm>
        </p:grpSpPr>
        <p:sp>
          <p:nvSpPr>
            <p:cNvPr id="10" name="Rectangle 3"/>
            <p:cNvSpPr>
              <a:spLocks noChangeArrowheads="1"/>
            </p:cNvSpPr>
            <p:nvPr/>
          </p:nvSpPr>
          <p:spPr bwMode="auto">
            <a:xfrm>
              <a:off x="284163" y="1074738"/>
              <a:ext cx="2992437" cy="4876800"/>
            </a:xfrm>
            <a:prstGeom prst="rect">
              <a:avLst/>
            </a:prstGeom>
            <a:solidFill>
              <a:srgbClr val="001B72"/>
            </a:solidFill>
            <a:ln w="12700">
              <a:noFill/>
              <a:miter lim="800000"/>
              <a:headEnd type="none" w="sm" len="sm"/>
              <a:tailEnd type="none" w="sm" len="sm"/>
            </a:ln>
            <a:effectLst/>
          </p:spPr>
          <p:txBody>
            <a:bodyPr wrap="none" anchor="ctr"/>
            <a:lstStyle/>
            <a:p>
              <a:endParaRPr lang="en-US">
                <a:solidFill>
                  <a:schemeClr val="bg1"/>
                </a:solidFill>
              </a:endParaRPr>
            </a:p>
          </p:txBody>
        </p:sp>
        <p:sp>
          <p:nvSpPr>
            <p:cNvPr id="11" name="Rectangle 4"/>
            <p:cNvSpPr>
              <a:spLocks noChangeArrowheads="1"/>
            </p:cNvSpPr>
            <p:nvPr/>
          </p:nvSpPr>
          <p:spPr bwMode="auto">
            <a:xfrm>
              <a:off x="804863" y="1379538"/>
              <a:ext cx="228600" cy="3657600"/>
            </a:xfrm>
            <a:prstGeom prst="rect">
              <a:avLst/>
            </a:prstGeom>
            <a:solidFill>
              <a:srgbClr val="096DBF"/>
            </a:solidFill>
            <a:ln w="12700">
              <a:solidFill>
                <a:schemeClr val="tx1"/>
              </a:solidFill>
              <a:miter lim="800000"/>
              <a:headEnd type="none" w="sm" len="sm"/>
              <a:tailEnd type="none" w="sm" len="sm"/>
            </a:ln>
            <a:effectLst/>
          </p:spPr>
          <p:txBody>
            <a:bodyPr wrap="none" anchor="ctr"/>
            <a:lstStyle/>
            <a:p>
              <a:endParaRPr lang="en-US">
                <a:solidFill>
                  <a:schemeClr val="bg1"/>
                </a:solidFill>
              </a:endParaRPr>
            </a:p>
          </p:txBody>
        </p:sp>
        <p:sp>
          <p:nvSpPr>
            <p:cNvPr id="12" name="Rectangle 5"/>
            <p:cNvSpPr>
              <a:spLocks noChangeArrowheads="1"/>
            </p:cNvSpPr>
            <p:nvPr/>
          </p:nvSpPr>
          <p:spPr bwMode="auto">
            <a:xfrm>
              <a:off x="1033463" y="1455738"/>
              <a:ext cx="228600" cy="3581400"/>
            </a:xfrm>
            <a:prstGeom prst="rect">
              <a:avLst/>
            </a:prstGeom>
            <a:solidFill>
              <a:srgbClr val="096DBF"/>
            </a:solidFill>
            <a:ln w="12700">
              <a:solidFill>
                <a:schemeClr val="tx1"/>
              </a:solidFill>
              <a:miter lim="800000"/>
              <a:headEnd type="none" w="sm" len="sm"/>
              <a:tailEnd type="none" w="sm" len="sm"/>
            </a:ln>
            <a:effectLst/>
          </p:spPr>
          <p:txBody>
            <a:bodyPr wrap="none" anchor="ctr"/>
            <a:lstStyle/>
            <a:p>
              <a:endParaRPr lang="en-US">
                <a:solidFill>
                  <a:schemeClr val="bg1"/>
                </a:solidFill>
              </a:endParaRPr>
            </a:p>
          </p:txBody>
        </p:sp>
        <p:sp>
          <p:nvSpPr>
            <p:cNvPr id="13" name="Rectangle 6"/>
            <p:cNvSpPr>
              <a:spLocks noChangeArrowheads="1"/>
            </p:cNvSpPr>
            <p:nvPr/>
          </p:nvSpPr>
          <p:spPr bwMode="auto">
            <a:xfrm>
              <a:off x="1262063" y="1608138"/>
              <a:ext cx="228600" cy="3429000"/>
            </a:xfrm>
            <a:prstGeom prst="rect">
              <a:avLst/>
            </a:prstGeom>
            <a:solidFill>
              <a:srgbClr val="096DBF"/>
            </a:solidFill>
            <a:ln w="12700">
              <a:solidFill>
                <a:schemeClr val="tx1"/>
              </a:solidFill>
              <a:miter lim="800000"/>
              <a:headEnd type="none" w="sm" len="sm"/>
              <a:tailEnd type="none" w="sm" len="sm"/>
            </a:ln>
            <a:effectLst/>
          </p:spPr>
          <p:txBody>
            <a:bodyPr wrap="none" anchor="ctr"/>
            <a:lstStyle/>
            <a:p>
              <a:endParaRPr lang="en-US">
                <a:solidFill>
                  <a:schemeClr val="bg1"/>
                </a:solidFill>
              </a:endParaRPr>
            </a:p>
          </p:txBody>
        </p:sp>
        <p:sp>
          <p:nvSpPr>
            <p:cNvPr id="14" name="Rectangle 7"/>
            <p:cNvSpPr>
              <a:spLocks noChangeArrowheads="1"/>
            </p:cNvSpPr>
            <p:nvPr/>
          </p:nvSpPr>
          <p:spPr bwMode="auto">
            <a:xfrm>
              <a:off x="1490663" y="1760538"/>
              <a:ext cx="228600" cy="3276600"/>
            </a:xfrm>
            <a:prstGeom prst="rect">
              <a:avLst/>
            </a:prstGeom>
            <a:solidFill>
              <a:srgbClr val="096DBF"/>
            </a:solidFill>
            <a:ln w="12700">
              <a:solidFill>
                <a:schemeClr val="tx1"/>
              </a:solidFill>
              <a:miter lim="800000"/>
              <a:headEnd type="none" w="sm" len="sm"/>
              <a:tailEnd type="none" w="sm" len="sm"/>
            </a:ln>
            <a:effectLst/>
          </p:spPr>
          <p:txBody>
            <a:bodyPr wrap="none" anchor="ctr"/>
            <a:lstStyle/>
            <a:p>
              <a:endParaRPr lang="en-US">
                <a:solidFill>
                  <a:schemeClr val="bg1"/>
                </a:solidFill>
              </a:endParaRPr>
            </a:p>
          </p:txBody>
        </p:sp>
        <p:sp>
          <p:nvSpPr>
            <p:cNvPr id="15" name="Rectangle 8"/>
            <p:cNvSpPr>
              <a:spLocks noChangeArrowheads="1"/>
            </p:cNvSpPr>
            <p:nvPr/>
          </p:nvSpPr>
          <p:spPr bwMode="auto">
            <a:xfrm>
              <a:off x="1719263" y="1912938"/>
              <a:ext cx="228600" cy="3124200"/>
            </a:xfrm>
            <a:prstGeom prst="rect">
              <a:avLst/>
            </a:prstGeom>
            <a:solidFill>
              <a:srgbClr val="096DBF"/>
            </a:solidFill>
            <a:ln w="12700">
              <a:solidFill>
                <a:schemeClr val="tx1"/>
              </a:solidFill>
              <a:miter lim="800000"/>
              <a:headEnd type="none" w="sm" len="sm"/>
              <a:tailEnd type="none" w="sm" len="sm"/>
            </a:ln>
            <a:effectLst/>
          </p:spPr>
          <p:txBody>
            <a:bodyPr wrap="none" anchor="ctr"/>
            <a:lstStyle/>
            <a:p>
              <a:pPr algn="ctr" eaLnBrk="1" hangingPunct="1"/>
              <a:endParaRPr lang="en-US" sz="2800" b="1">
                <a:solidFill>
                  <a:schemeClr val="bg1"/>
                </a:solidFill>
                <a:latin typeface="Arial" charset="0"/>
              </a:endParaRPr>
            </a:p>
          </p:txBody>
        </p:sp>
        <p:sp>
          <p:nvSpPr>
            <p:cNvPr id="16" name="Rectangle 9"/>
            <p:cNvSpPr>
              <a:spLocks noChangeArrowheads="1"/>
            </p:cNvSpPr>
            <p:nvPr/>
          </p:nvSpPr>
          <p:spPr bwMode="auto">
            <a:xfrm>
              <a:off x="1947863" y="2141538"/>
              <a:ext cx="228600" cy="2895600"/>
            </a:xfrm>
            <a:prstGeom prst="rect">
              <a:avLst/>
            </a:prstGeom>
            <a:solidFill>
              <a:srgbClr val="096DBF"/>
            </a:solidFill>
            <a:ln w="12700">
              <a:solidFill>
                <a:schemeClr val="tx1"/>
              </a:solidFill>
              <a:miter lim="800000"/>
              <a:headEnd type="none" w="sm" len="sm"/>
              <a:tailEnd type="none" w="sm" len="sm"/>
            </a:ln>
            <a:effectLst/>
          </p:spPr>
          <p:txBody>
            <a:bodyPr wrap="none" anchor="ctr"/>
            <a:lstStyle/>
            <a:p>
              <a:pPr algn="ctr" eaLnBrk="1" hangingPunct="1"/>
              <a:endParaRPr lang="en-US" sz="2800" b="1">
                <a:solidFill>
                  <a:schemeClr val="bg1"/>
                </a:solidFill>
                <a:latin typeface="Arial" charset="0"/>
              </a:endParaRPr>
            </a:p>
          </p:txBody>
        </p:sp>
        <p:sp>
          <p:nvSpPr>
            <p:cNvPr id="17" name="Rectangle 10"/>
            <p:cNvSpPr>
              <a:spLocks noChangeArrowheads="1"/>
            </p:cNvSpPr>
            <p:nvPr/>
          </p:nvSpPr>
          <p:spPr bwMode="auto">
            <a:xfrm>
              <a:off x="2176463" y="2522538"/>
              <a:ext cx="228600" cy="2514600"/>
            </a:xfrm>
            <a:prstGeom prst="rect">
              <a:avLst/>
            </a:prstGeom>
            <a:solidFill>
              <a:srgbClr val="096DBF"/>
            </a:solidFill>
            <a:ln w="12700">
              <a:solidFill>
                <a:schemeClr val="tx1"/>
              </a:solidFill>
              <a:miter lim="800000"/>
              <a:headEnd type="none" w="sm" len="sm"/>
              <a:tailEnd type="none" w="sm" len="sm"/>
            </a:ln>
            <a:effectLst/>
          </p:spPr>
          <p:txBody>
            <a:bodyPr wrap="none" anchor="ctr"/>
            <a:lstStyle/>
            <a:p>
              <a:pPr algn="ctr" eaLnBrk="1" hangingPunct="1"/>
              <a:endParaRPr lang="en-US" sz="2800" b="1">
                <a:solidFill>
                  <a:schemeClr val="bg1"/>
                </a:solidFill>
                <a:latin typeface="Arial" charset="0"/>
              </a:endParaRPr>
            </a:p>
          </p:txBody>
        </p:sp>
        <p:sp>
          <p:nvSpPr>
            <p:cNvPr id="18" name="Rectangle 11"/>
            <p:cNvSpPr>
              <a:spLocks noChangeArrowheads="1"/>
            </p:cNvSpPr>
            <p:nvPr/>
          </p:nvSpPr>
          <p:spPr bwMode="auto">
            <a:xfrm>
              <a:off x="2405063" y="2979738"/>
              <a:ext cx="228600" cy="2057400"/>
            </a:xfrm>
            <a:prstGeom prst="rect">
              <a:avLst/>
            </a:prstGeom>
            <a:solidFill>
              <a:srgbClr val="096DBF"/>
            </a:solidFill>
            <a:ln w="12700">
              <a:solidFill>
                <a:schemeClr val="tx1"/>
              </a:solidFill>
              <a:miter lim="800000"/>
              <a:headEnd type="none" w="sm" len="sm"/>
              <a:tailEnd type="none" w="sm" len="sm"/>
            </a:ln>
            <a:effectLst/>
          </p:spPr>
          <p:txBody>
            <a:bodyPr wrap="none" anchor="ctr"/>
            <a:lstStyle/>
            <a:p>
              <a:pPr algn="ctr" eaLnBrk="1" hangingPunct="1"/>
              <a:endParaRPr lang="en-US" sz="2800" b="1">
                <a:solidFill>
                  <a:schemeClr val="bg1"/>
                </a:solidFill>
                <a:latin typeface="Arial" charset="0"/>
              </a:endParaRPr>
            </a:p>
          </p:txBody>
        </p:sp>
        <p:sp>
          <p:nvSpPr>
            <p:cNvPr id="19" name="Line 12"/>
            <p:cNvSpPr>
              <a:spLocks noChangeShapeType="1"/>
            </p:cNvSpPr>
            <p:nvPr/>
          </p:nvSpPr>
          <p:spPr bwMode="auto">
            <a:xfrm>
              <a:off x="804863" y="1150938"/>
              <a:ext cx="0" cy="3886200"/>
            </a:xfrm>
            <a:prstGeom prst="line">
              <a:avLst/>
            </a:prstGeom>
            <a:noFill/>
            <a:ln w="28575">
              <a:solidFill>
                <a:schemeClr val="bg1"/>
              </a:solidFill>
              <a:round/>
              <a:headEnd type="none" w="sm" len="sm"/>
              <a:tailEnd type="none" w="sm" len="sm"/>
            </a:ln>
            <a:effectLst/>
          </p:spPr>
          <p:txBody>
            <a:bodyPr/>
            <a:lstStyle/>
            <a:p>
              <a:endParaRPr lang="en-US">
                <a:solidFill>
                  <a:schemeClr val="bg1"/>
                </a:solidFill>
              </a:endParaRPr>
            </a:p>
          </p:txBody>
        </p:sp>
        <p:sp>
          <p:nvSpPr>
            <p:cNvPr id="20" name="Line 13"/>
            <p:cNvSpPr>
              <a:spLocks noChangeShapeType="1"/>
            </p:cNvSpPr>
            <p:nvPr/>
          </p:nvSpPr>
          <p:spPr bwMode="auto">
            <a:xfrm>
              <a:off x="728663" y="1379538"/>
              <a:ext cx="152400" cy="0"/>
            </a:xfrm>
            <a:prstGeom prst="line">
              <a:avLst/>
            </a:prstGeom>
            <a:noFill/>
            <a:ln w="12700">
              <a:solidFill>
                <a:schemeClr val="bg1"/>
              </a:solidFill>
              <a:round/>
              <a:headEnd type="none" w="sm" len="sm"/>
              <a:tailEnd type="none" w="sm" len="sm"/>
            </a:ln>
            <a:effectLst/>
          </p:spPr>
          <p:txBody>
            <a:bodyPr/>
            <a:lstStyle/>
            <a:p>
              <a:endParaRPr lang="en-US">
                <a:solidFill>
                  <a:schemeClr val="bg1"/>
                </a:solidFill>
              </a:endParaRPr>
            </a:p>
          </p:txBody>
        </p:sp>
        <p:sp>
          <p:nvSpPr>
            <p:cNvPr id="21" name="Line 14"/>
            <p:cNvSpPr>
              <a:spLocks noChangeShapeType="1"/>
            </p:cNvSpPr>
            <p:nvPr/>
          </p:nvSpPr>
          <p:spPr bwMode="auto">
            <a:xfrm>
              <a:off x="728663" y="3221038"/>
              <a:ext cx="152400" cy="0"/>
            </a:xfrm>
            <a:prstGeom prst="line">
              <a:avLst/>
            </a:prstGeom>
            <a:noFill/>
            <a:ln w="12700">
              <a:solidFill>
                <a:schemeClr val="bg1"/>
              </a:solidFill>
              <a:round/>
              <a:headEnd type="none" w="sm" len="sm"/>
              <a:tailEnd type="none" w="sm" len="sm"/>
            </a:ln>
            <a:effectLst/>
          </p:spPr>
          <p:txBody>
            <a:bodyPr/>
            <a:lstStyle/>
            <a:p>
              <a:endParaRPr lang="en-US">
                <a:solidFill>
                  <a:schemeClr val="bg1"/>
                </a:solidFill>
              </a:endParaRPr>
            </a:p>
          </p:txBody>
        </p:sp>
        <p:sp>
          <p:nvSpPr>
            <p:cNvPr id="22" name="Line 15"/>
            <p:cNvSpPr>
              <a:spLocks noChangeShapeType="1"/>
            </p:cNvSpPr>
            <p:nvPr/>
          </p:nvSpPr>
          <p:spPr bwMode="auto">
            <a:xfrm flipH="1">
              <a:off x="728663" y="5037138"/>
              <a:ext cx="2438400" cy="0"/>
            </a:xfrm>
            <a:prstGeom prst="line">
              <a:avLst/>
            </a:prstGeom>
            <a:noFill/>
            <a:ln w="28575">
              <a:solidFill>
                <a:schemeClr val="bg1"/>
              </a:solidFill>
              <a:round/>
              <a:headEnd type="none" w="sm" len="sm"/>
              <a:tailEnd type="none" w="sm" len="sm"/>
            </a:ln>
            <a:effectLst/>
          </p:spPr>
          <p:txBody>
            <a:bodyPr/>
            <a:lstStyle/>
            <a:p>
              <a:endParaRPr lang="en-US">
                <a:solidFill>
                  <a:schemeClr val="bg1"/>
                </a:solidFill>
              </a:endParaRPr>
            </a:p>
          </p:txBody>
        </p:sp>
        <p:sp>
          <p:nvSpPr>
            <p:cNvPr id="23" name="Freeform 16"/>
            <p:cNvSpPr>
              <a:spLocks/>
            </p:cNvSpPr>
            <p:nvPr/>
          </p:nvSpPr>
          <p:spPr bwMode="auto">
            <a:xfrm>
              <a:off x="804863" y="1379538"/>
              <a:ext cx="1981200" cy="2438400"/>
            </a:xfrm>
            <a:custGeom>
              <a:avLst/>
              <a:gdLst/>
              <a:ahLst/>
              <a:cxnLst>
                <a:cxn ang="0">
                  <a:pos x="0" y="0"/>
                </a:cxn>
                <a:cxn ang="0">
                  <a:pos x="192" y="48"/>
                </a:cxn>
                <a:cxn ang="0">
                  <a:pos x="384" y="144"/>
                </a:cxn>
                <a:cxn ang="0">
                  <a:pos x="528" y="240"/>
                </a:cxn>
                <a:cxn ang="0">
                  <a:pos x="720" y="432"/>
                </a:cxn>
                <a:cxn ang="0">
                  <a:pos x="864" y="672"/>
                </a:cxn>
                <a:cxn ang="0">
                  <a:pos x="1008" y="960"/>
                </a:cxn>
                <a:cxn ang="0">
                  <a:pos x="1104" y="1344"/>
                </a:cxn>
              </a:cxnLst>
              <a:rect l="0" t="0" r="r" b="b"/>
              <a:pathLst>
                <a:path w="1104" h="1344">
                  <a:moveTo>
                    <a:pt x="0" y="0"/>
                  </a:moveTo>
                  <a:cubicBezTo>
                    <a:pt x="64" y="12"/>
                    <a:pt x="128" y="24"/>
                    <a:pt x="192" y="48"/>
                  </a:cubicBezTo>
                  <a:cubicBezTo>
                    <a:pt x="256" y="72"/>
                    <a:pt x="328" y="112"/>
                    <a:pt x="384" y="144"/>
                  </a:cubicBezTo>
                  <a:cubicBezTo>
                    <a:pt x="440" y="176"/>
                    <a:pt x="472" y="192"/>
                    <a:pt x="528" y="240"/>
                  </a:cubicBezTo>
                  <a:cubicBezTo>
                    <a:pt x="584" y="288"/>
                    <a:pt x="664" y="360"/>
                    <a:pt x="720" y="432"/>
                  </a:cubicBezTo>
                  <a:cubicBezTo>
                    <a:pt x="776" y="504"/>
                    <a:pt x="816" y="584"/>
                    <a:pt x="864" y="672"/>
                  </a:cubicBezTo>
                  <a:cubicBezTo>
                    <a:pt x="912" y="760"/>
                    <a:pt x="968" y="848"/>
                    <a:pt x="1008" y="960"/>
                  </a:cubicBezTo>
                  <a:cubicBezTo>
                    <a:pt x="1048" y="1072"/>
                    <a:pt x="1080" y="1288"/>
                    <a:pt x="1104" y="1344"/>
                  </a:cubicBezTo>
                </a:path>
              </a:pathLst>
            </a:custGeom>
            <a:noFill/>
            <a:ln w="28575" cap="flat" cmpd="sng">
              <a:solidFill>
                <a:schemeClr val="bg1"/>
              </a:solidFill>
              <a:prstDash val="solid"/>
              <a:round/>
              <a:headEnd type="none" w="sm" len="sm"/>
              <a:tailEnd type="none" w="sm" len="sm"/>
            </a:ln>
            <a:effectLst/>
          </p:spPr>
          <p:txBody>
            <a:bodyPr/>
            <a:lstStyle/>
            <a:p>
              <a:endParaRPr lang="en-US">
                <a:solidFill>
                  <a:schemeClr val="bg1"/>
                </a:solidFill>
              </a:endParaRPr>
            </a:p>
          </p:txBody>
        </p:sp>
        <p:sp>
          <p:nvSpPr>
            <p:cNvPr id="24" name="Text Box 17"/>
            <p:cNvSpPr txBox="1">
              <a:spLocks noChangeArrowheads="1"/>
            </p:cNvSpPr>
            <p:nvPr/>
          </p:nvSpPr>
          <p:spPr bwMode="auto">
            <a:xfrm>
              <a:off x="271463" y="1227138"/>
              <a:ext cx="457200" cy="304800"/>
            </a:xfrm>
            <a:prstGeom prst="rect">
              <a:avLst/>
            </a:prstGeom>
            <a:noFill/>
            <a:ln w="12700">
              <a:noFill/>
              <a:miter lim="800000"/>
              <a:headEnd type="none" w="sm" len="sm"/>
              <a:tailEnd type="none" w="sm" len="sm"/>
            </a:ln>
            <a:effectLst/>
          </p:spPr>
          <p:txBody>
            <a:bodyPr>
              <a:spAutoFit/>
            </a:bodyPr>
            <a:lstStyle/>
            <a:p>
              <a:pPr eaLnBrk="1" hangingPunct="1">
                <a:spcBef>
                  <a:spcPct val="50000"/>
                </a:spcBef>
              </a:pPr>
              <a:r>
                <a:rPr lang="en-US" sz="1400" b="1">
                  <a:solidFill>
                    <a:schemeClr val="bg1"/>
                  </a:solidFill>
                  <a:latin typeface="Arial" charset="0"/>
                </a:rPr>
                <a:t>4.0</a:t>
              </a:r>
            </a:p>
          </p:txBody>
        </p:sp>
        <p:sp>
          <p:nvSpPr>
            <p:cNvPr id="25" name="Text Box 18"/>
            <p:cNvSpPr txBox="1">
              <a:spLocks noChangeArrowheads="1"/>
            </p:cNvSpPr>
            <p:nvPr/>
          </p:nvSpPr>
          <p:spPr bwMode="auto">
            <a:xfrm>
              <a:off x="347663" y="3055938"/>
              <a:ext cx="457200" cy="304800"/>
            </a:xfrm>
            <a:prstGeom prst="rect">
              <a:avLst/>
            </a:prstGeom>
            <a:noFill/>
            <a:ln w="12700">
              <a:noFill/>
              <a:miter lim="800000"/>
              <a:headEnd type="none" w="sm" len="sm"/>
              <a:tailEnd type="none" w="sm" len="sm"/>
            </a:ln>
            <a:effectLst/>
          </p:spPr>
          <p:txBody>
            <a:bodyPr>
              <a:spAutoFit/>
            </a:bodyPr>
            <a:lstStyle/>
            <a:p>
              <a:pPr eaLnBrk="1" hangingPunct="1">
                <a:spcBef>
                  <a:spcPct val="50000"/>
                </a:spcBef>
              </a:pPr>
              <a:r>
                <a:rPr lang="en-US" sz="1400" b="1">
                  <a:solidFill>
                    <a:schemeClr val="bg1"/>
                  </a:solidFill>
                  <a:latin typeface="Arial" charset="0"/>
                </a:rPr>
                <a:t>2.0</a:t>
              </a:r>
            </a:p>
          </p:txBody>
        </p:sp>
        <p:sp>
          <p:nvSpPr>
            <p:cNvPr id="26" name="Text Box 19"/>
            <p:cNvSpPr txBox="1">
              <a:spLocks noChangeArrowheads="1"/>
            </p:cNvSpPr>
            <p:nvPr/>
          </p:nvSpPr>
          <p:spPr bwMode="auto">
            <a:xfrm>
              <a:off x="2405063" y="5114925"/>
              <a:ext cx="457200" cy="304800"/>
            </a:xfrm>
            <a:prstGeom prst="rect">
              <a:avLst/>
            </a:prstGeom>
            <a:noFill/>
            <a:ln w="12700">
              <a:noFill/>
              <a:miter lim="800000"/>
              <a:headEnd type="none" w="sm" len="sm"/>
              <a:tailEnd type="none" w="sm" len="sm"/>
            </a:ln>
            <a:effectLst/>
          </p:spPr>
          <p:txBody>
            <a:bodyPr>
              <a:spAutoFit/>
            </a:bodyPr>
            <a:lstStyle/>
            <a:p>
              <a:pPr eaLnBrk="1" hangingPunct="1">
                <a:spcBef>
                  <a:spcPct val="50000"/>
                </a:spcBef>
              </a:pPr>
              <a:r>
                <a:rPr lang="en-US" sz="1400" b="1">
                  <a:solidFill>
                    <a:schemeClr val="bg1"/>
                  </a:solidFill>
                  <a:latin typeface="Arial" charset="0"/>
                </a:rPr>
                <a:t>1.0</a:t>
              </a:r>
            </a:p>
          </p:txBody>
        </p:sp>
        <p:sp>
          <p:nvSpPr>
            <p:cNvPr id="27" name="Text Box 20"/>
            <p:cNvSpPr txBox="1">
              <a:spLocks noChangeArrowheads="1"/>
            </p:cNvSpPr>
            <p:nvPr/>
          </p:nvSpPr>
          <p:spPr bwMode="auto">
            <a:xfrm>
              <a:off x="500063" y="5113338"/>
              <a:ext cx="457200" cy="304800"/>
            </a:xfrm>
            <a:prstGeom prst="rect">
              <a:avLst/>
            </a:prstGeom>
            <a:noFill/>
            <a:ln w="12700">
              <a:noFill/>
              <a:miter lim="800000"/>
              <a:headEnd type="none" w="sm" len="sm"/>
              <a:tailEnd type="none" w="sm" len="sm"/>
            </a:ln>
            <a:effectLst/>
          </p:spPr>
          <p:txBody>
            <a:bodyPr>
              <a:spAutoFit/>
            </a:bodyPr>
            <a:lstStyle/>
            <a:p>
              <a:pPr eaLnBrk="1" hangingPunct="1">
                <a:spcBef>
                  <a:spcPct val="50000"/>
                </a:spcBef>
              </a:pPr>
              <a:r>
                <a:rPr lang="en-US" sz="1400" b="1">
                  <a:solidFill>
                    <a:schemeClr val="bg1"/>
                  </a:solidFill>
                  <a:latin typeface="Arial" charset="0"/>
                </a:rPr>
                <a:t>0.0</a:t>
              </a:r>
            </a:p>
          </p:txBody>
        </p:sp>
        <p:sp>
          <p:nvSpPr>
            <p:cNvPr id="28" name="Line 38"/>
            <p:cNvSpPr>
              <a:spLocks noChangeShapeType="1"/>
            </p:cNvSpPr>
            <p:nvPr/>
          </p:nvSpPr>
          <p:spPr bwMode="auto">
            <a:xfrm>
              <a:off x="804863" y="4992688"/>
              <a:ext cx="0" cy="152400"/>
            </a:xfrm>
            <a:prstGeom prst="line">
              <a:avLst/>
            </a:prstGeom>
            <a:noFill/>
            <a:ln w="28575">
              <a:solidFill>
                <a:schemeClr val="bg1"/>
              </a:solidFill>
              <a:round/>
              <a:headEnd type="none" w="sm" len="sm"/>
              <a:tailEnd type="none" w="sm" len="sm"/>
            </a:ln>
            <a:effectLst/>
          </p:spPr>
          <p:txBody>
            <a:bodyPr/>
            <a:lstStyle/>
            <a:p>
              <a:endParaRPr lang="en-US">
                <a:solidFill>
                  <a:schemeClr val="bg1"/>
                </a:solidFill>
              </a:endParaRPr>
            </a:p>
          </p:txBody>
        </p:sp>
        <p:sp>
          <p:nvSpPr>
            <p:cNvPr id="29" name="Text Box 39"/>
            <p:cNvSpPr txBox="1">
              <a:spLocks noChangeArrowheads="1"/>
            </p:cNvSpPr>
            <p:nvPr/>
          </p:nvSpPr>
          <p:spPr bwMode="auto">
            <a:xfrm>
              <a:off x="1495425" y="5121275"/>
              <a:ext cx="354013" cy="366713"/>
            </a:xfrm>
            <a:prstGeom prst="rect">
              <a:avLst/>
            </a:prstGeom>
            <a:noFill/>
            <a:ln w="9525">
              <a:noFill/>
              <a:miter lim="800000"/>
              <a:headEnd/>
              <a:tailEnd/>
            </a:ln>
            <a:effectLst/>
          </p:spPr>
          <p:txBody>
            <a:bodyPr>
              <a:spAutoFit/>
            </a:bodyPr>
            <a:lstStyle/>
            <a:p>
              <a:pPr eaLnBrk="1" hangingPunct="1">
                <a:spcBef>
                  <a:spcPct val="50000"/>
                </a:spcBef>
              </a:pPr>
              <a:r>
                <a:rPr lang="en-US" sz="1800">
                  <a:solidFill>
                    <a:schemeClr val="bg1"/>
                  </a:solidFill>
                  <a:latin typeface="Arial" charset="0"/>
                </a:rPr>
                <a:t>X</a:t>
              </a:r>
            </a:p>
          </p:txBody>
        </p:sp>
        <p:sp>
          <p:nvSpPr>
            <p:cNvPr id="30" name="Line 41"/>
            <p:cNvSpPr>
              <a:spLocks noChangeShapeType="1"/>
            </p:cNvSpPr>
            <p:nvPr/>
          </p:nvSpPr>
          <p:spPr bwMode="auto">
            <a:xfrm>
              <a:off x="2635250" y="4992688"/>
              <a:ext cx="0" cy="152400"/>
            </a:xfrm>
            <a:prstGeom prst="line">
              <a:avLst/>
            </a:prstGeom>
            <a:noFill/>
            <a:ln w="28575">
              <a:solidFill>
                <a:schemeClr val="bg1"/>
              </a:solidFill>
              <a:round/>
              <a:headEnd type="none" w="sm" len="sm"/>
              <a:tailEnd type="none" w="sm" len="sm"/>
            </a:ln>
            <a:effectLst/>
          </p:spPr>
          <p:txBody>
            <a:bodyPr/>
            <a:lstStyle/>
            <a:p>
              <a:endParaRPr lang="en-US">
                <a:solidFill>
                  <a:schemeClr val="bg1"/>
                </a:solidFill>
              </a:endParaRPr>
            </a:p>
          </p:txBody>
        </p:sp>
      </p:grpSp>
      <mc:AlternateContent xmlns:mc="http://schemas.openxmlformats.org/markup-compatibility/2006" xmlns:a14="http://schemas.microsoft.com/office/drawing/2010/main">
        <mc:Choice Requires="a14">
          <p:sp>
            <p:nvSpPr>
              <p:cNvPr id="31" name="文本框 30"/>
              <p:cNvSpPr txBox="1"/>
              <p:nvPr/>
            </p:nvSpPr>
            <p:spPr>
              <a:xfrm>
                <a:off x="6244703" y="925512"/>
                <a:ext cx="2509533" cy="8342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ctrlPr>
                            <a:rPr kumimoji="1" lang="is-IS" altLang="zh-CN" b="1" i="1" smtClean="0">
                              <a:latin typeface="Cambria Math" panose="02040503050406030204" pitchFamily="18" charset="0"/>
                            </a:rPr>
                          </m:ctrlPr>
                        </m:naryPr>
                        <m:sub>
                          <m:r>
                            <m:rPr>
                              <m:brk m:alnAt="24"/>
                            </m:rPr>
                            <a:rPr kumimoji="1" lang="en-US" altLang="zh-CN" b="1" i="1" smtClean="0">
                              <a:latin typeface="Cambria Math" charset="0"/>
                            </a:rPr>
                            <m:t>𝟎</m:t>
                          </m:r>
                        </m:sub>
                        <m:sup>
                          <m:r>
                            <a:rPr kumimoji="1" lang="en-US" altLang="zh-CN" b="1" i="1" smtClean="0">
                              <a:latin typeface="Cambria Math" charset="0"/>
                            </a:rPr>
                            <m:t>𝟏</m:t>
                          </m:r>
                        </m:sup>
                        <m:e>
                          <m:f>
                            <m:fPr>
                              <m:ctrlPr>
                                <a:rPr kumimoji="1" lang="bg-BG" altLang="zh-CN" b="1" i="1" smtClean="0">
                                  <a:latin typeface="Cambria Math" panose="02040503050406030204" pitchFamily="18" charset="0"/>
                                </a:rPr>
                              </m:ctrlPr>
                            </m:fPr>
                            <m:num>
                              <m:r>
                                <a:rPr kumimoji="1" lang="en-US" altLang="zh-CN" b="1" i="1" smtClean="0">
                                  <a:latin typeface="Cambria Math" charset="0"/>
                                </a:rPr>
                                <m:t>𝟒</m:t>
                              </m:r>
                            </m:num>
                            <m:den>
                              <m:r>
                                <a:rPr kumimoji="1" lang="en-US" altLang="zh-CN" b="1" i="1" smtClean="0">
                                  <a:latin typeface="Cambria Math" charset="0"/>
                                </a:rPr>
                                <m:t>𝟏</m:t>
                              </m:r>
                              <m:r>
                                <a:rPr kumimoji="1" lang="en-US" altLang="zh-CN" b="1" i="1" smtClean="0">
                                  <a:latin typeface="Cambria Math" charset="0"/>
                                </a:rPr>
                                <m:t>+</m:t>
                              </m:r>
                              <m:sSup>
                                <m:sSupPr>
                                  <m:ctrlPr>
                                    <a:rPr kumimoji="1" lang="en-US" altLang="zh-CN" b="1" i="1" smtClean="0">
                                      <a:latin typeface="Cambria Math" panose="02040503050406030204" pitchFamily="18" charset="0"/>
                                    </a:rPr>
                                  </m:ctrlPr>
                                </m:sSupPr>
                                <m:e>
                                  <m:r>
                                    <a:rPr kumimoji="1" lang="en-US" altLang="zh-CN" b="1" i="1" smtClean="0">
                                      <a:latin typeface="Cambria Math" charset="0"/>
                                    </a:rPr>
                                    <m:t>𝒙</m:t>
                                  </m:r>
                                </m:e>
                                <m:sup>
                                  <m:r>
                                    <a:rPr kumimoji="1" lang="en-US" altLang="zh-CN" b="1" i="1" smtClean="0">
                                      <a:latin typeface="Cambria Math" charset="0"/>
                                    </a:rPr>
                                    <m:t>𝟐</m:t>
                                  </m:r>
                                </m:sup>
                              </m:sSup>
                            </m:den>
                          </m:f>
                          <m:r>
                            <a:rPr kumimoji="1" lang="bg-BG" altLang="zh-CN" b="1" i="1" smtClean="0">
                              <a:latin typeface="Cambria Math" charset="0"/>
                            </a:rPr>
                            <m:t>ⅆ</m:t>
                          </m:r>
                          <m:r>
                            <a:rPr kumimoji="1" lang="bg-BG" altLang="zh-CN" b="1" i="1" smtClean="0">
                              <a:latin typeface="Cambria Math" charset="0"/>
                            </a:rPr>
                            <m:t>𝒙</m:t>
                          </m:r>
                          <m:r>
                            <a:rPr kumimoji="1" lang="en-US" altLang="zh-CN" b="1" i="1" smtClean="0">
                              <a:latin typeface="Cambria Math" charset="0"/>
                            </a:rPr>
                            <m:t>=</m:t>
                          </m:r>
                          <m:r>
                            <a:rPr kumimoji="1" lang="en-US" altLang="zh-CN" b="1" i="1" smtClean="0">
                              <a:latin typeface="Cambria Math" charset="0"/>
                              <a:ea typeface="Cambria Math" charset="0"/>
                              <a:cs typeface="Cambria Math" charset="0"/>
                            </a:rPr>
                            <m:t>𝝅</m:t>
                          </m:r>
                        </m:e>
                      </m:nary>
                    </m:oMath>
                  </m:oMathPara>
                </a14:m>
                <a:endParaRPr kumimoji="1" lang="zh-CN" altLang="en-US" b="1" dirty="0"/>
              </a:p>
            </p:txBody>
          </p:sp>
        </mc:Choice>
        <mc:Fallback xmlns="">
          <p:sp>
            <p:nvSpPr>
              <p:cNvPr id="31" name="文本框 30"/>
              <p:cNvSpPr txBox="1">
                <a:spLocks noRot="1" noChangeAspect="1" noMove="1" noResize="1" noEditPoints="1" noAdjustHandles="1" noChangeArrowheads="1" noChangeShapeType="1" noTextEdit="1"/>
              </p:cNvSpPr>
              <p:nvPr/>
            </p:nvSpPr>
            <p:spPr>
              <a:xfrm>
                <a:off x="6244703" y="925512"/>
                <a:ext cx="2509533" cy="834203"/>
              </a:xfrm>
              <a:prstGeom prst="rect">
                <a:avLst/>
              </a:prstGeom>
              <a:blipFill rotWithShape="0">
                <a:blip r:embed="rId2"/>
                <a:stretch>
                  <a:fillRect b="-7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2456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en-US" altLang="zh-CN" dirty="0"/>
              <a:t>MPI:</a:t>
            </a:r>
            <a:r>
              <a:rPr kumimoji="1" lang="zh-CN" altLang="en-US" dirty="0"/>
              <a:t> </a:t>
            </a:r>
            <a:r>
              <a:rPr kumimoji="1" lang="en-US" altLang="zh-CN" dirty="0"/>
              <a:t>PI</a:t>
            </a:r>
            <a:endParaRPr kumimoji="1" lang="zh-CN" altLang="en-US" dirty="0"/>
          </a:p>
        </p:txBody>
      </p:sp>
      <p:sp>
        <p:nvSpPr>
          <p:cNvPr id="4" name="日期占位符 3"/>
          <p:cNvSpPr>
            <a:spLocks noGrp="1"/>
          </p:cNvSpPr>
          <p:nvPr>
            <p:ph type="dt" sz="half" idx="10"/>
          </p:nvPr>
        </p:nvSpPr>
        <p:spPr/>
        <p:txBody>
          <a:bodyPr/>
          <a:lstStyle/>
          <a:p>
            <a:fld id="{8458A57E-868D-3344-8CB9-EE700F4AA024}" type="datetime1">
              <a:rPr kumimoji="1" lang="zh-CN" altLang="en-US" smtClean="0"/>
              <a:t>2022/8/31</a:t>
            </a:fld>
            <a:endParaRPr kumimoji="1" lang="zh-CN" altLang="en-US"/>
          </a:p>
        </p:txBody>
      </p:sp>
      <p:sp>
        <p:nvSpPr>
          <p:cNvPr id="5" name="页脚占位符 4"/>
          <p:cNvSpPr>
            <a:spLocks noGrp="1"/>
          </p:cNvSpPr>
          <p:nvPr>
            <p:ph type="ftr" sz="quarter" idx="11"/>
          </p:nvPr>
        </p:nvSpPr>
        <p:spPr/>
        <p:txBody>
          <a:bodyPr/>
          <a:lstStyle/>
          <a:p>
            <a:r>
              <a:rPr kumimoji="1" lang="en-US" altLang="zh-CN"/>
              <a:t>Distributed System</a:t>
            </a:r>
            <a:endParaRPr kumimoji="1" lang="zh-CN" altLang="en-US"/>
          </a:p>
        </p:txBody>
      </p:sp>
      <p:sp>
        <p:nvSpPr>
          <p:cNvPr id="6" name="幻灯片编号占位符 5"/>
          <p:cNvSpPr>
            <a:spLocks noGrp="1"/>
          </p:cNvSpPr>
          <p:nvPr>
            <p:ph type="sldNum" sz="quarter" idx="12"/>
          </p:nvPr>
        </p:nvSpPr>
        <p:spPr/>
        <p:txBody>
          <a:bodyPr/>
          <a:lstStyle/>
          <a:p>
            <a:fld id="{B08DEE28-9A15-874C-844A-97FB180B516A}" type="slidenum">
              <a:rPr kumimoji="1" lang="zh-CN" altLang="en-US" smtClean="0"/>
              <a:t>43</a:t>
            </a:fld>
            <a:endParaRPr kumimoji="1" lang="zh-CN" altLang="en-US"/>
          </a:p>
        </p:txBody>
      </p:sp>
      <p:sp>
        <p:nvSpPr>
          <p:cNvPr id="8" name="矩形 7"/>
          <p:cNvSpPr/>
          <p:nvPr/>
        </p:nvSpPr>
        <p:spPr>
          <a:xfrm>
            <a:off x="350520" y="1759584"/>
            <a:ext cx="8793480" cy="3139321"/>
          </a:xfrm>
          <a:prstGeom prst="rect">
            <a:avLst/>
          </a:prstGeom>
        </p:spPr>
        <p:txBody>
          <a:bodyPr wrap="square">
            <a:spAutoFit/>
          </a:bodyPr>
          <a:lstStyle/>
          <a:p>
            <a:r>
              <a:rPr lang="en-US" altLang="zh-CN" dirty="0">
                <a:latin typeface="Consolas" charset="0"/>
                <a:ea typeface="Consolas" charset="0"/>
                <a:cs typeface="Consolas" charset="0"/>
              </a:rPr>
              <a:t>for (</a:t>
            </a:r>
            <a:r>
              <a:rPr lang="en-US" altLang="zh-CN" dirty="0" err="1">
                <a:latin typeface="Consolas" charset="0"/>
                <a:ea typeface="Consolas" charset="0"/>
                <a:cs typeface="Consolas" charset="0"/>
              </a:rPr>
              <a:t>i</a:t>
            </a:r>
            <a:r>
              <a:rPr lang="en-US" altLang="zh-CN" dirty="0">
                <a:latin typeface="Consolas" charset="0"/>
                <a:ea typeface="Consolas" charset="0"/>
                <a:cs typeface="Consolas" charset="0"/>
              </a:rPr>
              <a:t>=(id+1);</a:t>
            </a:r>
            <a:r>
              <a:rPr lang="en-US" altLang="zh-CN" dirty="0" err="1">
                <a:latin typeface="Consolas" charset="0"/>
                <a:ea typeface="Consolas" charset="0"/>
                <a:cs typeface="Consolas" charset="0"/>
              </a:rPr>
              <a:t>i</a:t>
            </a:r>
            <a:r>
              <a:rPr lang="en-US" altLang="zh-CN" dirty="0">
                <a:latin typeface="Consolas" charset="0"/>
                <a:ea typeface="Consolas" charset="0"/>
                <a:cs typeface="Consolas" charset="0"/>
              </a:rPr>
              <a:t>&lt;= </a:t>
            </a:r>
            <a:r>
              <a:rPr lang="en-US" altLang="zh-CN" dirty="0" err="1">
                <a:latin typeface="Consolas" charset="0"/>
                <a:ea typeface="Consolas" charset="0"/>
                <a:cs typeface="Consolas" charset="0"/>
              </a:rPr>
              <a:t>num_steps</a:t>
            </a:r>
            <a:r>
              <a:rPr lang="en-US" altLang="zh-CN" dirty="0">
                <a:latin typeface="Consolas" charset="0"/>
                <a:ea typeface="Consolas" charset="0"/>
                <a:cs typeface="Consolas" charset="0"/>
              </a:rPr>
              <a:t>; </a:t>
            </a:r>
            <a:r>
              <a:rPr lang="en-US" altLang="zh-CN" dirty="0" err="1">
                <a:latin typeface="Consolas" charset="0"/>
                <a:ea typeface="Consolas" charset="0"/>
                <a:cs typeface="Consolas" charset="0"/>
              </a:rPr>
              <a:t>i</a:t>
            </a:r>
            <a:r>
              <a:rPr lang="en-US" altLang="zh-CN" dirty="0">
                <a:latin typeface="Consolas" charset="0"/>
                <a:ea typeface="Consolas" charset="0"/>
                <a:cs typeface="Consolas" charset="0"/>
              </a:rPr>
              <a:t>+=</a:t>
            </a:r>
            <a:r>
              <a:rPr lang="en-US" altLang="zh-CN" dirty="0" err="1">
                <a:latin typeface="Consolas" charset="0"/>
                <a:ea typeface="Consolas" charset="0"/>
                <a:cs typeface="Consolas" charset="0"/>
              </a:rPr>
              <a:t>num_procs</a:t>
            </a:r>
            <a:r>
              <a:rPr lang="en-US" altLang="zh-CN" dirty="0">
                <a:latin typeface="Consolas" charset="0"/>
                <a:ea typeface="Consolas" charset="0"/>
                <a:cs typeface="Consolas" charset="0"/>
              </a:rPr>
              <a:t>){</a:t>
            </a:r>
          </a:p>
          <a:p>
            <a:r>
              <a:rPr lang="zh-CN" altLang="en-US" dirty="0">
                <a:latin typeface="Consolas" charset="0"/>
                <a:ea typeface="Consolas" charset="0"/>
                <a:cs typeface="Consolas" charset="0"/>
              </a:rPr>
              <a:t>  </a:t>
            </a:r>
            <a:r>
              <a:rPr lang="en-US" altLang="zh-CN" dirty="0">
                <a:latin typeface="Consolas" charset="0"/>
                <a:ea typeface="Consolas" charset="0"/>
                <a:cs typeface="Consolas" charset="0"/>
              </a:rPr>
              <a:t> x = (i-0.5)*step;</a:t>
            </a:r>
          </a:p>
          <a:p>
            <a:r>
              <a:rPr lang="zh-CN" altLang="en-US" dirty="0">
                <a:latin typeface="Consolas" charset="0"/>
                <a:ea typeface="Consolas" charset="0"/>
                <a:cs typeface="Consolas" charset="0"/>
              </a:rPr>
              <a:t>  </a:t>
            </a:r>
            <a:r>
              <a:rPr lang="en-US" altLang="zh-CN" dirty="0">
                <a:latin typeface="Consolas" charset="0"/>
                <a:ea typeface="Consolas" charset="0"/>
                <a:cs typeface="Consolas" charset="0"/>
              </a:rPr>
              <a:t> sum = sum + 4.0/(1.0+x*x);</a:t>
            </a:r>
          </a:p>
          <a:p>
            <a:r>
              <a:rPr lang="en-US" altLang="zh-CN" dirty="0">
                <a:latin typeface="Consolas" charset="0"/>
                <a:ea typeface="Consolas" charset="0"/>
                <a:cs typeface="Consolas" charset="0"/>
              </a:rPr>
              <a:t> }</a:t>
            </a:r>
          </a:p>
          <a:p>
            <a:endParaRPr lang="en-US" altLang="zh-CN" dirty="0">
              <a:latin typeface="Consolas" charset="0"/>
              <a:ea typeface="Consolas" charset="0"/>
              <a:cs typeface="Consolas" charset="0"/>
            </a:endParaRPr>
          </a:p>
          <a:p>
            <a:r>
              <a:rPr lang="en-US" altLang="zh-CN" dirty="0">
                <a:latin typeface="Consolas" charset="0"/>
                <a:ea typeface="Consolas" charset="0"/>
                <a:cs typeface="Consolas" charset="0"/>
              </a:rPr>
              <a:t> </a:t>
            </a:r>
            <a:r>
              <a:rPr lang="en-US" altLang="zh-CN" dirty="0" err="1">
                <a:latin typeface="Consolas" charset="0"/>
                <a:ea typeface="Consolas" charset="0"/>
                <a:cs typeface="Consolas" charset="0"/>
              </a:rPr>
              <a:t>MPI_Reduce</a:t>
            </a:r>
            <a:r>
              <a:rPr lang="en-US" altLang="zh-CN" dirty="0">
                <a:latin typeface="Consolas" charset="0"/>
                <a:ea typeface="Consolas" charset="0"/>
                <a:cs typeface="Consolas" charset="0"/>
              </a:rPr>
              <a:t>(&amp;sum, &amp;pi, 1, MPI_FLOAT, MPI_SUM, 0, MPI_COMM_WORLD);</a:t>
            </a:r>
          </a:p>
          <a:p>
            <a:r>
              <a:rPr lang="en-US" altLang="zh-CN" dirty="0">
                <a:latin typeface="Consolas" charset="0"/>
                <a:ea typeface="Consolas" charset="0"/>
                <a:cs typeface="Consolas" charset="0"/>
              </a:rPr>
              <a:t> if</a:t>
            </a:r>
            <a:r>
              <a:rPr lang="zh-CN" altLang="en-US" dirty="0">
                <a:latin typeface="Consolas" charset="0"/>
                <a:ea typeface="Consolas" charset="0"/>
                <a:cs typeface="Consolas" charset="0"/>
              </a:rPr>
              <a:t> </a:t>
            </a:r>
            <a:r>
              <a:rPr lang="en-US" altLang="zh-CN" dirty="0">
                <a:latin typeface="Consolas" charset="0"/>
                <a:ea typeface="Consolas" charset="0"/>
                <a:cs typeface="Consolas" charset="0"/>
              </a:rPr>
              <a:t>(id == 0){</a:t>
            </a:r>
          </a:p>
          <a:p>
            <a:r>
              <a:rPr lang="zh-CN" altLang="en-US" dirty="0">
                <a:latin typeface="Consolas" charset="0"/>
                <a:ea typeface="Consolas" charset="0"/>
                <a:cs typeface="Consolas" charset="0"/>
              </a:rPr>
              <a:t>  </a:t>
            </a:r>
            <a:r>
              <a:rPr lang="en-US" altLang="zh-CN" dirty="0">
                <a:latin typeface="Consolas" charset="0"/>
                <a:ea typeface="Consolas" charset="0"/>
                <a:cs typeface="Consolas" charset="0"/>
              </a:rPr>
              <a:t> pi *= step;</a:t>
            </a:r>
          </a:p>
          <a:p>
            <a:r>
              <a:rPr lang="zh-CN" altLang="en-US" dirty="0">
                <a:latin typeface="Consolas" charset="0"/>
                <a:ea typeface="Consolas" charset="0"/>
                <a:cs typeface="Consolas" charset="0"/>
              </a:rPr>
              <a:t>  </a:t>
            </a:r>
            <a:r>
              <a:rPr lang="en-US" altLang="zh-CN" dirty="0">
                <a:latin typeface="Consolas" charset="0"/>
                <a:ea typeface="Consolas" charset="0"/>
                <a:cs typeface="Consolas" charset="0"/>
              </a:rPr>
              <a:t> </a:t>
            </a:r>
            <a:r>
              <a:rPr lang="en-US" altLang="zh-CN" dirty="0" err="1">
                <a:latin typeface="Consolas" charset="0"/>
                <a:ea typeface="Consolas" charset="0"/>
                <a:cs typeface="Consolas" charset="0"/>
              </a:rPr>
              <a:t>printf</a:t>
            </a:r>
            <a:r>
              <a:rPr lang="en-US" altLang="zh-CN">
                <a:latin typeface="Consolas" charset="0"/>
                <a:ea typeface="Consolas" charset="0"/>
                <a:cs typeface="Consolas" charset="0"/>
              </a:rPr>
              <a:t>("pi </a:t>
            </a:r>
            <a:r>
              <a:rPr lang="en-US" altLang="zh-CN" dirty="0">
                <a:latin typeface="Consolas" charset="0"/>
                <a:ea typeface="Consolas" charset="0"/>
                <a:cs typeface="Consolas" charset="0"/>
              </a:rPr>
              <a:t>is %f \</a:t>
            </a:r>
            <a:r>
              <a:rPr lang="en-US" altLang="zh-CN" dirty="0" err="1">
                <a:latin typeface="Consolas" charset="0"/>
                <a:ea typeface="Consolas" charset="0"/>
                <a:cs typeface="Consolas" charset="0"/>
              </a:rPr>
              <a:t>n",pi</a:t>
            </a:r>
            <a:r>
              <a:rPr lang="en-US" altLang="zh-CN" dirty="0">
                <a:latin typeface="Consolas" charset="0"/>
                <a:ea typeface="Consolas" charset="0"/>
                <a:cs typeface="Consolas" charset="0"/>
              </a:rPr>
              <a:t>);</a:t>
            </a:r>
          </a:p>
          <a:p>
            <a:r>
              <a:rPr lang="en-US" altLang="zh-CN" dirty="0">
                <a:latin typeface="Consolas" charset="0"/>
                <a:ea typeface="Consolas" charset="0"/>
                <a:cs typeface="Consolas" charset="0"/>
              </a:rPr>
              <a:t> }</a:t>
            </a:r>
          </a:p>
          <a:p>
            <a:r>
              <a:rPr lang="en-US" altLang="zh-CN" dirty="0">
                <a:latin typeface="Consolas" charset="0"/>
                <a:ea typeface="Consolas" charset="0"/>
                <a:cs typeface="Consolas" charset="0"/>
              </a:rPr>
              <a:t>}</a:t>
            </a:r>
            <a:endParaRPr lang="zh-CN" altLang="en-US" dirty="0">
              <a:latin typeface="Consolas" charset="0"/>
              <a:ea typeface="Consolas" charset="0"/>
              <a:cs typeface="Consolas" charset="0"/>
            </a:endParaRPr>
          </a:p>
        </p:txBody>
      </p:sp>
    </p:spTree>
    <p:extLst>
      <p:ext uri="{BB962C8B-B14F-4D97-AF65-F5344CB8AC3E}">
        <p14:creationId xmlns:p14="http://schemas.microsoft.com/office/powerpoint/2010/main" val="3774081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ext Box 3">
            <a:extLst>
              <a:ext uri="{FF2B5EF4-FFF2-40B4-BE49-F238E27FC236}">
                <a16:creationId xmlns:a16="http://schemas.microsoft.com/office/drawing/2014/main" id="{CB86CBD8-9D97-1840-885E-1930FA1F2A96}"/>
              </a:ext>
            </a:extLst>
          </p:cNvPr>
          <p:cNvSpPr txBox="1">
            <a:spLocks noChangeArrowheads="1"/>
          </p:cNvSpPr>
          <p:nvPr/>
        </p:nvSpPr>
        <p:spPr bwMode="auto">
          <a:xfrm>
            <a:off x="533400" y="0"/>
            <a:ext cx="8001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endParaRPr kumimoji="1" lang="en-US" altLang="zh-CN" sz="3600">
              <a:solidFill>
                <a:srgbClr val="CC0000"/>
              </a:solidFill>
              <a:latin typeface="Times New Roman" panose="02020603050405020304" pitchFamily="18" charset="0"/>
            </a:endParaRPr>
          </a:p>
        </p:txBody>
      </p:sp>
      <p:sp>
        <p:nvSpPr>
          <p:cNvPr id="68610" name="Rectangle 7">
            <a:extLst>
              <a:ext uri="{FF2B5EF4-FFF2-40B4-BE49-F238E27FC236}">
                <a16:creationId xmlns:a16="http://schemas.microsoft.com/office/drawing/2014/main" id="{1D191A2F-4EA0-084C-A7F4-0D48618D5524}"/>
              </a:ext>
            </a:extLst>
          </p:cNvPr>
          <p:cNvSpPr>
            <a:spLocks noGrp="1" noChangeArrowheads="1"/>
          </p:cNvSpPr>
          <p:nvPr>
            <p:ph type="title"/>
          </p:nvPr>
        </p:nvSpPr>
        <p:spPr>
          <a:xfrm>
            <a:off x="628650" y="0"/>
            <a:ext cx="7588250" cy="928688"/>
          </a:xfrm>
        </p:spPr>
        <p:txBody>
          <a:bodyPr/>
          <a:lstStyle/>
          <a:p>
            <a:r>
              <a:rPr lang="zh-CN" altLang="en-US"/>
              <a:t>挑战</a:t>
            </a:r>
            <a:r>
              <a:rPr lang="en-US" altLang="zh-CN"/>
              <a:t>—</a:t>
            </a:r>
            <a:r>
              <a:rPr lang="zh-CN" altLang="en-US"/>
              <a:t>透明性（</a:t>
            </a:r>
            <a:r>
              <a:rPr lang="en-US" altLang="zh-CN"/>
              <a:t>Transparency</a:t>
            </a:r>
            <a:r>
              <a:rPr lang="zh-CN" altLang="en-US"/>
              <a:t>）</a:t>
            </a:r>
          </a:p>
        </p:txBody>
      </p:sp>
      <p:sp>
        <p:nvSpPr>
          <p:cNvPr id="68611" name="Rectangle 8">
            <a:extLst>
              <a:ext uri="{FF2B5EF4-FFF2-40B4-BE49-F238E27FC236}">
                <a16:creationId xmlns:a16="http://schemas.microsoft.com/office/drawing/2014/main" id="{CE6A2050-79EE-D34D-A08A-4E337B2543DE}"/>
              </a:ext>
            </a:extLst>
          </p:cNvPr>
          <p:cNvSpPr>
            <a:spLocks noGrp="1" noChangeArrowheads="1"/>
          </p:cNvSpPr>
          <p:nvPr>
            <p:ph idx="1"/>
          </p:nvPr>
        </p:nvSpPr>
        <p:spPr/>
        <p:txBody>
          <a:bodyPr/>
          <a:lstStyle/>
          <a:p>
            <a:r>
              <a:rPr lang="zh-CN" altLang="en-US" dirty="0"/>
              <a:t>访问透明（</a:t>
            </a:r>
            <a:r>
              <a:rPr lang="en-US" altLang="zh-CN" dirty="0"/>
              <a:t>Access transparency</a:t>
            </a:r>
            <a:r>
              <a:rPr lang="zh-CN" altLang="en-US" dirty="0"/>
              <a:t>）</a:t>
            </a:r>
          </a:p>
          <a:p>
            <a:pPr lvl="1"/>
            <a:r>
              <a:rPr lang="zh-CN" altLang="en-US" dirty="0"/>
              <a:t>使用同样的操作去访问本地资源和远程资源。</a:t>
            </a:r>
            <a:endParaRPr lang="en-US" altLang="zh-CN" dirty="0"/>
          </a:p>
          <a:p>
            <a:pPr lvl="1"/>
            <a:r>
              <a:rPr lang="en-US" altLang="zh-CN" dirty="0"/>
              <a:t>E.g. NFS / Windows File Sharing</a:t>
            </a:r>
          </a:p>
          <a:p>
            <a:r>
              <a:rPr lang="zh-CN" altLang="en-US" dirty="0"/>
              <a:t>位置透明（</a:t>
            </a:r>
            <a:r>
              <a:rPr lang="en-US" altLang="zh-CN" dirty="0"/>
              <a:t>Location transparency</a:t>
            </a:r>
            <a:r>
              <a:rPr lang="zh-CN" altLang="en-US" dirty="0"/>
              <a:t>）</a:t>
            </a:r>
          </a:p>
          <a:p>
            <a:pPr lvl="1"/>
            <a:r>
              <a:rPr lang="zh-CN" altLang="en-US" dirty="0"/>
              <a:t>访问资源的时候，不需要知道资源的位置。</a:t>
            </a:r>
            <a:endParaRPr lang="en-US" altLang="zh-CN" dirty="0"/>
          </a:p>
          <a:p>
            <a:pPr lvl="1"/>
            <a:r>
              <a:rPr lang="en-US" altLang="zh-CN" dirty="0"/>
              <a:t>E.g. URL</a:t>
            </a:r>
          </a:p>
          <a:p>
            <a:r>
              <a:rPr lang="zh-CN" altLang="en-US" dirty="0"/>
              <a:t>并发透明（</a:t>
            </a:r>
            <a:r>
              <a:rPr lang="en-US" altLang="zh-CN" dirty="0"/>
              <a:t>Concurrency transparency</a:t>
            </a:r>
            <a:r>
              <a:rPr lang="zh-CN" altLang="en-US" dirty="0"/>
              <a:t>）</a:t>
            </a:r>
          </a:p>
          <a:p>
            <a:pPr lvl="1"/>
            <a:r>
              <a:rPr lang="zh-CN" altLang="en-US" dirty="0"/>
              <a:t>几个进程同时访问资源，互不干扰</a:t>
            </a:r>
            <a:endParaRPr lang="en-US" altLang="zh-CN" dirty="0"/>
          </a:p>
          <a:p>
            <a:pPr lvl="1"/>
            <a:r>
              <a:rPr lang="en-US" altLang="zh-CN" dirty="0"/>
              <a:t>E.g.</a:t>
            </a:r>
            <a:r>
              <a:rPr lang="zh-CN" altLang="en-US" dirty="0"/>
              <a:t> </a:t>
            </a:r>
            <a:r>
              <a:rPr lang="en-US" altLang="zh-CN" dirty="0"/>
              <a:t>DB</a:t>
            </a:r>
            <a:endParaRPr lang="zh-CN" altLang="en-US" dirty="0"/>
          </a:p>
          <a:p>
            <a:endParaRPr lang="en-US" altLang="zh-CN" dirty="0"/>
          </a:p>
        </p:txBody>
      </p:sp>
      <p:sp>
        <p:nvSpPr>
          <p:cNvPr id="4" name="日期占位符 3">
            <a:extLst>
              <a:ext uri="{FF2B5EF4-FFF2-40B4-BE49-F238E27FC236}">
                <a16:creationId xmlns:a16="http://schemas.microsoft.com/office/drawing/2014/main" id="{C4581E00-825E-484C-A263-9ECA589326FC}"/>
              </a:ext>
            </a:extLst>
          </p:cNvPr>
          <p:cNvSpPr>
            <a:spLocks noGrp="1"/>
          </p:cNvSpPr>
          <p:nvPr>
            <p:ph type="dt" sz="quarter" idx="10"/>
          </p:nvPr>
        </p:nvSpPr>
        <p:spPr/>
        <p:txBody>
          <a:bodyPr/>
          <a:lstStyle/>
          <a:p>
            <a:pPr>
              <a:defRPr/>
            </a:pPr>
            <a:fld id="{08AEEB11-E039-FA45-9889-E2BC51BB430E}" type="datetime1">
              <a:rPr lang="zh-CN" altLang="en-US" smtClean="0"/>
              <a:t>2022/8/31</a:t>
            </a:fld>
            <a:endParaRPr lang="zh-CN" altLang="en-US"/>
          </a:p>
        </p:txBody>
      </p:sp>
      <p:sp>
        <p:nvSpPr>
          <p:cNvPr id="5" name="页脚占位符 4">
            <a:extLst>
              <a:ext uri="{FF2B5EF4-FFF2-40B4-BE49-F238E27FC236}">
                <a16:creationId xmlns:a16="http://schemas.microsoft.com/office/drawing/2014/main" id="{799D67F0-45C8-E943-B481-1B783AF0748C}"/>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13656C77-D87F-4E4B-B58C-A8214C55DED0}"/>
              </a:ext>
            </a:extLst>
          </p:cNvPr>
          <p:cNvSpPr>
            <a:spLocks noGrp="1"/>
          </p:cNvSpPr>
          <p:nvPr>
            <p:ph type="sldNum" sz="quarter" idx="12"/>
          </p:nvPr>
        </p:nvSpPr>
        <p:spPr/>
        <p:txBody>
          <a:bodyPr/>
          <a:lstStyle/>
          <a:p>
            <a:pPr>
              <a:defRPr/>
            </a:pPr>
            <a:fld id="{64587F88-5C30-ED44-A11B-4DA7EBDA27E5}" type="slidenum">
              <a:rPr lang="zh-CN" altLang="en-US" smtClean="0"/>
              <a:pPr>
                <a:defRPr/>
              </a:pPr>
              <a:t>44</a:t>
            </a:fld>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87AB4BF0-987E-1342-928C-E0F3BF1623E2}"/>
              </a:ext>
            </a:extLst>
          </p:cNvPr>
          <p:cNvSpPr>
            <a:spLocks noGrp="1" noChangeArrowheads="1"/>
          </p:cNvSpPr>
          <p:nvPr>
            <p:ph type="title"/>
          </p:nvPr>
        </p:nvSpPr>
        <p:spPr>
          <a:xfrm>
            <a:off x="628650" y="0"/>
            <a:ext cx="7588250" cy="928688"/>
          </a:xfrm>
        </p:spPr>
        <p:txBody>
          <a:bodyPr/>
          <a:lstStyle/>
          <a:p>
            <a:r>
              <a:rPr lang="zh-CN" altLang="en-US"/>
              <a:t>挑战</a:t>
            </a:r>
            <a:r>
              <a:rPr lang="en-US" altLang="zh-CN"/>
              <a:t>—</a:t>
            </a:r>
            <a:r>
              <a:rPr lang="zh-CN" altLang="en-US"/>
              <a:t>透明性（</a:t>
            </a:r>
            <a:r>
              <a:rPr lang="en-US" altLang="zh-CN"/>
              <a:t>Transparency</a:t>
            </a:r>
            <a:r>
              <a:rPr lang="zh-CN" altLang="en-US"/>
              <a:t>）</a:t>
            </a:r>
          </a:p>
        </p:txBody>
      </p:sp>
      <p:sp>
        <p:nvSpPr>
          <p:cNvPr id="70658" name="Rectangle 8">
            <a:extLst>
              <a:ext uri="{FF2B5EF4-FFF2-40B4-BE49-F238E27FC236}">
                <a16:creationId xmlns:a16="http://schemas.microsoft.com/office/drawing/2014/main" id="{04DC8363-FD32-BE47-93E6-C98FF3526504}"/>
              </a:ext>
            </a:extLst>
          </p:cNvPr>
          <p:cNvSpPr>
            <a:spLocks noGrp="1" noChangeArrowheads="1"/>
          </p:cNvSpPr>
          <p:nvPr>
            <p:ph idx="1"/>
          </p:nvPr>
        </p:nvSpPr>
        <p:spPr/>
        <p:txBody>
          <a:bodyPr/>
          <a:lstStyle/>
          <a:p>
            <a:r>
              <a:rPr lang="zh-CN" altLang="en-US" dirty="0"/>
              <a:t>复制透明（</a:t>
            </a:r>
            <a:r>
              <a:rPr lang="en-US" altLang="zh-CN" dirty="0"/>
              <a:t>Replication transparency</a:t>
            </a:r>
            <a:r>
              <a:rPr lang="zh-CN" altLang="en-US" dirty="0"/>
              <a:t>）</a:t>
            </a:r>
          </a:p>
          <a:p>
            <a:pPr lvl="1"/>
            <a:r>
              <a:rPr lang="zh-CN" altLang="en-US" dirty="0"/>
              <a:t>使用多个资源的副本来提高可靠性和性能，用户或者应用程序开发者并不需要了解副本技术。</a:t>
            </a:r>
            <a:endParaRPr lang="en-US" altLang="zh-CN" dirty="0"/>
          </a:p>
          <a:p>
            <a:pPr lvl="1"/>
            <a:r>
              <a:rPr lang="en-US" altLang="zh-CN" dirty="0"/>
              <a:t>E.g.</a:t>
            </a:r>
            <a:r>
              <a:rPr lang="zh-CN" altLang="en-US" dirty="0"/>
              <a:t> </a:t>
            </a:r>
            <a:r>
              <a:rPr lang="en-US" altLang="zh-CN" dirty="0"/>
              <a:t>Keepalive</a:t>
            </a:r>
            <a:r>
              <a:rPr lang="zh-CN" altLang="en-US" dirty="0"/>
              <a:t> </a:t>
            </a:r>
            <a:r>
              <a:rPr lang="en-US" altLang="zh-CN" dirty="0"/>
              <a:t>(VRRP)</a:t>
            </a:r>
            <a:endParaRPr lang="zh-CN" altLang="en-US" dirty="0"/>
          </a:p>
          <a:p>
            <a:r>
              <a:rPr lang="zh-CN" altLang="en-US" dirty="0"/>
              <a:t>故障透明（</a:t>
            </a:r>
            <a:r>
              <a:rPr lang="en-US" altLang="zh-CN" dirty="0"/>
              <a:t>Failure transparency</a:t>
            </a:r>
            <a:r>
              <a:rPr lang="zh-CN" altLang="en-US" dirty="0"/>
              <a:t>）</a:t>
            </a:r>
          </a:p>
          <a:p>
            <a:pPr lvl="1"/>
            <a:r>
              <a:rPr lang="zh-CN" altLang="en-US" dirty="0"/>
              <a:t>在存在故障的情况下，用户和应用仍可完成他们的任务</a:t>
            </a:r>
            <a:endParaRPr lang="en-US" altLang="zh-CN" dirty="0"/>
          </a:p>
          <a:p>
            <a:pPr lvl="1"/>
            <a:r>
              <a:rPr lang="en-US" altLang="zh-CN" dirty="0"/>
              <a:t>E.g., email</a:t>
            </a:r>
          </a:p>
          <a:p>
            <a:endParaRPr lang="en-US" altLang="zh-CN" dirty="0"/>
          </a:p>
        </p:txBody>
      </p:sp>
      <p:sp>
        <p:nvSpPr>
          <p:cNvPr id="4" name="日期占位符 3">
            <a:extLst>
              <a:ext uri="{FF2B5EF4-FFF2-40B4-BE49-F238E27FC236}">
                <a16:creationId xmlns:a16="http://schemas.microsoft.com/office/drawing/2014/main" id="{F30806A5-10B9-9B41-A801-46234D10C27F}"/>
              </a:ext>
            </a:extLst>
          </p:cNvPr>
          <p:cNvSpPr>
            <a:spLocks noGrp="1"/>
          </p:cNvSpPr>
          <p:nvPr>
            <p:ph type="dt" sz="quarter" idx="10"/>
          </p:nvPr>
        </p:nvSpPr>
        <p:spPr/>
        <p:txBody>
          <a:bodyPr/>
          <a:lstStyle/>
          <a:p>
            <a:pPr>
              <a:defRPr/>
            </a:pPr>
            <a:fld id="{87EC68E4-40AF-DB4D-8B7C-03B7F63E2475}" type="datetime1">
              <a:rPr lang="zh-CN" altLang="en-US" smtClean="0"/>
              <a:t>2022/8/31</a:t>
            </a:fld>
            <a:endParaRPr lang="zh-CN" altLang="en-US"/>
          </a:p>
        </p:txBody>
      </p:sp>
      <p:sp>
        <p:nvSpPr>
          <p:cNvPr id="5" name="页脚占位符 4">
            <a:extLst>
              <a:ext uri="{FF2B5EF4-FFF2-40B4-BE49-F238E27FC236}">
                <a16:creationId xmlns:a16="http://schemas.microsoft.com/office/drawing/2014/main" id="{AA59592C-F6AE-294F-AAA2-BF8E47EAA3AC}"/>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9B443D3A-4032-A340-93AD-EFAF30FF68F7}"/>
              </a:ext>
            </a:extLst>
          </p:cNvPr>
          <p:cNvSpPr>
            <a:spLocks noGrp="1"/>
          </p:cNvSpPr>
          <p:nvPr>
            <p:ph type="sldNum" sz="quarter" idx="12"/>
          </p:nvPr>
        </p:nvSpPr>
        <p:spPr/>
        <p:txBody>
          <a:bodyPr/>
          <a:lstStyle/>
          <a:p>
            <a:pPr>
              <a:defRPr/>
            </a:pPr>
            <a:fld id="{8D905109-A75B-D441-B8D3-FE215B6FC8F4}" type="slidenum">
              <a:rPr lang="zh-CN" altLang="en-US" smtClean="0"/>
              <a:pPr>
                <a:defRPr/>
              </a:pPr>
              <a:t>45</a:t>
            </a:fld>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6">
            <a:extLst>
              <a:ext uri="{FF2B5EF4-FFF2-40B4-BE49-F238E27FC236}">
                <a16:creationId xmlns:a16="http://schemas.microsoft.com/office/drawing/2014/main" id="{B29E0C72-BD7D-C24E-9AE0-48B98CE74C01}"/>
              </a:ext>
            </a:extLst>
          </p:cNvPr>
          <p:cNvSpPr>
            <a:spLocks noGrp="1" noChangeArrowheads="1"/>
          </p:cNvSpPr>
          <p:nvPr>
            <p:ph type="title"/>
          </p:nvPr>
        </p:nvSpPr>
        <p:spPr>
          <a:xfrm>
            <a:off x="628650" y="0"/>
            <a:ext cx="7588250" cy="928688"/>
          </a:xfrm>
        </p:spPr>
        <p:txBody>
          <a:bodyPr/>
          <a:lstStyle/>
          <a:p>
            <a:r>
              <a:rPr lang="zh-CN" altLang="en-US"/>
              <a:t>挑战</a:t>
            </a:r>
            <a:r>
              <a:rPr lang="en-US" altLang="zh-CN"/>
              <a:t>—</a:t>
            </a:r>
            <a:r>
              <a:rPr lang="zh-CN" altLang="en-US"/>
              <a:t>透明性（</a:t>
            </a:r>
            <a:r>
              <a:rPr lang="en-US" altLang="zh-CN"/>
              <a:t>Transparency</a:t>
            </a:r>
            <a:r>
              <a:rPr lang="zh-CN" altLang="en-US"/>
              <a:t>）</a:t>
            </a:r>
          </a:p>
        </p:txBody>
      </p:sp>
      <p:sp>
        <p:nvSpPr>
          <p:cNvPr id="72706" name="Rectangle 7">
            <a:extLst>
              <a:ext uri="{FF2B5EF4-FFF2-40B4-BE49-F238E27FC236}">
                <a16:creationId xmlns:a16="http://schemas.microsoft.com/office/drawing/2014/main" id="{530B5246-CB6B-CF4A-A665-B3BC42396FC0}"/>
              </a:ext>
            </a:extLst>
          </p:cNvPr>
          <p:cNvSpPr>
            <a:spLocks noGrp="1" noChangeArrowheads="1"/>
          </p:cNvSpPr>
          <p:nvPr>
            <p:ph idx="1"/>
          </p:nvPr>
        </p:nvSpPr>
        <p:spPr/>
        <p:txBody>
          <a:bodyPr/>
          <a:lstStyle/>
          <a:p>
            <a:r>
              <a:rPr lang="zh-CN" altLang="en-US" dirty="0"/>
              <a:t>移动透明（</a:t>
            </a:r>
            <a:r>
              <a:rPr lang="en-US" altLang="zh-CN" dirty="0"/>
              <a:t>Mobility transparency</a:t>
            </a:r>
            <a:r>
              <a:rPr lang="zh-CN" altLang="en-US" dirty="0"/>
              <a:t>）</a:t>
            </a:r>
          </a:p>
          <a:p>
            <a:pPr lvl="1"/>
            <a:r>
              <a:rPr lang="zh-CN" altLang="en-US" dirty="0"/>
              <a:t>资源或者客户端的移动不影响用户及程序的操作。</a:t>
            </a:r>
            <a:endParaRPr lang="en-US" altLang="zh-CN" dirty="0"/>
          </a:p>
          <a:p>
            <a:pPr lvl="1"/>
            <a:r>
              <a:rPr lang="en-US" altLang="zh-CN" dirty="0"/>
              <a:t>E.g. mobile phone</a:t>
            </a:r>
          </a:p>
          <a:p>
            <a:r>
              <a:rPr lang="zh-CN" altLang="en-US" dirty="0"/>
              <a:t>性能透明（</a:t>
            </a:r>
            <a:r>
              <a:rPr lang="en-US" altLang="zh-CN" dirty="0"/>
              <a:t>Performance transparency</a:t>
            </a:r>
            <a:r>
              <a:rPr lang="zh-CN" altLang="en-US" dirty="0"/>
              <a:t>）</a:t>
            </a:r>
          </a:p>
          <a:p>
            <a:pPr lvl="1"/>
            <a:r>
              <a:rPr lang="zh-CN" altLang="en-US" dirty="0"/>
              <a:t>允许系统重新配置改善性能，例如改变负载。</a:t>
            </a:r>
            <a:endParaRPr lang="en-US" altLang="zh-CN" dirty="0"/>
          </a:p>
          <a:p>
            <a:pPr lvl="1"/>
            <a:r>
              <a:rPr lang="en-US" altLang="zh-CN" dirty="0"/>
              <a:t>E.g.</a:t>
            </a:r>
            <a:r>
              <a:rPr lang="zh-CN" altLang="en-US" dirty="0"/>
              <a:t> </a:t>
            </a:r>
            <a:r>
              <a:rPr lang="en-US" altLang="zh-CN" dirty="0"/>
              <a:t>auto-scaling</a:t>
            </a:r>
            <a:endParaRPr lang="zh-CN" altLang="en-US" dirty="0"/>
          </a:p>
          <a:p>
            <a:r>
              <a:rPr lang="zh-CN" altLang="en-US" dirty="0"/>
              <a:t>扩展透明（</a:t>
            </a:r>
            <a:r>
              <a:rPr lang="en-US" altLang="zh-CN" dirty="0"/>
              <a:t>Scaling transparency</a:t>
            </a:r>
            <a:r>
              <a:rPr lang="zh-CN" altLang="en-US" dirty="0"/>
              <a:t>）</a:t>
            </a:r>
          </a:p>
          <a:p>
            <a:pPr lvl="1"/>
            <a:r>
              <a:rPr lang="zh-CN" altLang="en-US" dirty="0"/>
              <a:t>允许系统和应用扩大规模无需改变系统的结构和用算法。</a:t>
            </a:r>
            <a:endParaRPr lang="en-US" altLang="zh-CN" dirty="0"/>
          </a:p>
          <a:p>
            <a:pPr lvl="1"/>
            <a:r>
              <a:rPr lang="en-US" altLang="zh-CN" dirty="0"/>
              <a:t>Stateless</a:t>
            </a:r>
            <a:r>
              <a:rPr lang="zh-CN" altLang="en-US" dirty="0"/>
              <a:t> </a:t>
            </a:r>
            <a:r>
              <a:rPr lang="en-US" altLang="zh-CN" dirty="0"/>
              <a:t>design</a:t>
            </a:r>
          </a:p>
          <a:p>
            <a:pPr lvl="1"/>
            <a:r>
              <a:rPr lang="en-US" altLang="zh-CN" dirty="0"/>
              <a:t>E.g.,</a:t>
            </a:r>
            <a:r>
              <a:rPr lang="zh-CN" altLang="en-US" dirty="0"/>
              <a:t> </a:t>
            </a:r>
            <a:r>
              <a:rPr lang="en-US" altLang="zh-CN" dirty="0"/>
              <a:t>auto</a:t>
            </a:r>
            <a:r>
              <a:rPr lang="zh-CN" altLang="en-US" dirty="0"/>
              <a:t> </a:t>
            </a:r>
            <a:r>
              <a:rPr lang="en-US" altLang="zh-CN" dirty="0"/>
              <a:t>scaling</a:t>
            </a:r>
            <a:endParaRPr lang="zh-CN" altLang="en-US" dirty="0"/>
          </a:p>
        </p:txBody>
      </p:sp>
      <p:sp>
        <p:nvSpPr>
          <p:cNvPr id="4" name="日期占位符 3">
            <a:extLst>
              <a:ext uri="{FF2B5EF4-FFF2-40B4-BE49-F238E27FC236}">
                <a16:creationId xmlns:a16="http://schemas.microsoft.com/office/drawing/2014/main" id="{5B15ED95-D323-D746-981C-C39BB70DC1D2}"/>
              </a:ext>
            </a:extLst>
          </p:cNvPr>
          <p:cNvSpPr>
            <a:spLocks noGrp="1"/>
          </p:cNvSpPr>
          <p:nvPr>
            <p:ph type="dt" sz="quarter" idx="10"/>
          </p:nvPr>
        </p:nvSpPr>
        <p:spPr/>
        <p:txBody>
          <a:bodyPr/>
          <a:lstStyle/>
          <a:p>
            <a:pPr>
              <a:defRPr/>
            </a:pPr>
            <a:fld id="{F9AF9D5C-C1CF-AC43-B9A0-21637246E602}" type="datetime1">
              <a:rPr lang="zh-CN" altLang="en-US" smtClean="0"/>
              <a:t>2022/8/31</a:t>
            </a:fld>
            <a:endParaRPr lang="zh-CN" altLang="en-US"/>
          </a:p>
        </p:txBody>
      </p:sp>
      <p:sp>
        <p:nvSpPr>
          <p:cNvPr id="5" name="页脚占位符 4">
            <a:extLst>
              <a:ext uri="{FF2B5EF4-FFF2-40B4-BE49-F238E27FC236}">
                <a16:creationId xmlns:a16="http://schemas.microsoft.com/office/drawing/2014/main" id="{D5DFBC99-9D50-3645-B3E1-47F6E74DD00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79746F76-49DB-234C-9CF9-1A4058D30ED1}"/>
              </a:ext>
            </a:extLst>
          </p:cNvPr>
          <p:cNvSpPr>
            <a:spLocks noGrp="1"/>
          </p:cNvSpPr>
          <p:nvPr>
            <p:ph type="sldNum" sz="quarter" idx="12"/>
          </p:nvPr>
        </p:nvSpPr>
        <p:spPr/>
        <p:txBody>
          <a:bodyPr/>
          <a:lstStyle/>
          <a:p>
            <a:pPr>
              <a:defRPr/>
            </a:pPr>
            <a:fld id="{431758A6-5278-D34A-A22B-A261E6BD38C3}" type="slidenum">
              <a:rPr lang="zh-CN" altLang="en-US" smtClean="0"/>
              <a:pPr>
                <a:defRPr/>
              </a:pPr>
              <a:t>46</a:t>
            </a:fld>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4">
            <a:extLst>
              <a:ext uri="{FF2B5EF4-FFF2-40B4-BE49-F238E27FC236}">
                <a16:creationId xmlns:a16="http://schemas.microsoft.com/office/drawing/2014/main" id="{A4E353CB-3848-B143-9B38-304D781F44A3}"/>
              </a:ext>
            </a:extLst>
          </p:cNvPr>
          <p:cNvSpPr>
            <a:spLocks noChangeArrowheads="1"/>
          </p:cNvSpPr>
          <p:nvPr/>
        </p:nvSpPr>
        <p:spPr bwMode="auto">
          <a:xfrm>
            <a:off x="457200" y="1752600"/>
            <a:ext cx="8382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20000"/>
              </a:spcBef>
              <a:buFontTx/>
              <a:buChar char="•"/>
            </a:pPr>
            <a:endParaRPr kumimoji="1" lang="en-US" altLang="zh-CN" sz="3600">
              <a:solidFill>
                <a:srgbClr val="FF0000"/>
              </a:solidFill>
              <a:latin typeface="Times New Roman" panose="02020603050405020304" pitchFamily="18" charset="0"/>
              <a:ea typeface="隶书" pitchFamily="49" charset="-122"/>
            </a:endParaRPr>
          </a:p>
        </p:txBody>
      </p:sp>
      <p:sp>
        <p:nvSpPr>
          <p:cNvPr id="73730" name="Rectangle 9">
            <a:extLst>
              <a:ext uri="{FF2B5EF4-FFF2-40B4-BE49-F238E27FC236}">
                <a16:creationId xmlns:a16="http://schemas.microsoft.com/office/drawing/2014/main" id="{22007C47-3ACE-1C49-AE73-CBA6D01C46EE}"/>
              </a:ext>
            </a:extLst>
          </p:cNvPr>
          <p:cNvSpPr>
            <a:spLocks noGrp="1" noChangeArrowheads="1"/>
          </p:cNvSpPr>
          <p:nvPr>
            <p:ph type="title"/>
          </p:nvPr>
        </p:nvSpPr>
        <p:spPr>
          <a:xfrm>
            <a:off x="628650" y="0"/>
            <a:ext cx="7588250" cy="928688"/>
          </a:xfrm>
        </p:spPr>
        <p:txBody>
          <a:bodyPr/>
          <a:lstStyle/>
          <a:p>
            <a:r>
              <a:rPr lang="zh-CN" altLang="en-US"/>
              <a:t>第</a:t>
            </a:r>
            <a:r>
              <a:rPr lang="en-US" altLang="zh-CN"/>
              <a:t>1</a:t>
            </a:r>
            <a:r>
              <a:rPr lang="zh-CN" altLang="en-US"/>
              <a:t>章  分布式系统的特征</a:t>
            </a:r>
          </a:p>
        </p:txBody>
      </p:sp>
      <p:sp>
        <p:nvSpPr>
          <p:cNvPr id="73731" name="Rectangle 10">
            <a:extLst>
              <a:ext uri="{FF2B5EF4-FFF2-40B4-BE49-F238E27FC236}">
                <a16:creationId xmlns:a16="http://schemas.microsoft.com/office/drawing/2014/main" id="{57DF05B7-F67C-3545-8BDA-AEF94C83FF52}"/>
              </a:ext>
            </a:extLst>
          </p:cNvPr>
          <p:cNvSpPr>
            <a:spLocks noGrp="1" noChangeArrowheads="1"/>
          </p:cNvSpPr>
          <p:nvPr>
            <p:ph idx="1"/>
          </p:nvPr>
        </p:nvSpPr>
        <p:spPr/>
        <p:txBody>
          <a:bodyPr/>
          <a:lstStyle/>
          <a:p>
            <a:r>
              <a:rPr lang="zh-CN" altLang="en-US"/>
              <a:t>引言</a:t>
            </a:r>
          </a:p>
          <a:p>
            <a:r>
              <a:rPr lang="zh-CN" altLang="en-US"/>
              <a:t>分布式系统举例</a:t>
            </a:r>
            <a:endParaRPr lang="en-US" altLang="zh-CN"/>
          </a:p>
          <a:p>
            <a:r>
              <a:rPr lang="zh-CN" altLang="en-US"/>
              <a:t>挑战</a:t>
            </a:r>
            <a:endParaRPr lang="en-US" altLang="zh-CN"/>
          </a:p>
          <a:p>
            <a:r>
              <a:rPr lang="zh-CN" altLang="en-US">
                <a:solidFill>
                  <a:srgbClr val="FF0000"/>
                </a:solidFill>
              </a:rPr>
              <a:t>总结</a:t>
            </a:r>
            <a:endParaRPr lang="en-US" altLang="zh-CN">
              <a:solidFill>
                <a:srgbClr val="FF0000"/>
              </a:solidFill>
            </a:endParaRPr>
          </a:p>
        </p:txBody>
      </p:sp>
      <p:sp>
        <p:nvSpPr>
          <p:cNvPr id="4" name="日期占位符 3">
            <a:extLst>
              <a:ext uri="{FF2B5EF4-FFF2-40B4-BE49-F238E27FC236}">
                <a16:creationId xmlns:a16="http://schemas.microsoft.com/office/drawing/2014/main" id="{D8CA7431-09B0-2D4E-B5F5-6C03724037A8}"/>
              </a:ext>
            </a:extLst>
          </p:cNvPr>
          <p:cNvSpPr>
            <a:spLocks noGrp="1"/>
          </p:cNvSpPr>
          <p:nvPr>
            <p:ph type="dt" sz="quarter" idx="10"/>
          </p:nvPr>
        </p:nvSpPr>
        <p:spPr/>
        <p:txBody>
          <a:bodyPr/>
          <a:lstStyle/>
          <a:p>
            <a:pPr>
              <a:defRPr/>
            </a:pPr>
            <a:fld id="{0F133EB8-869B-6949-9183-02834FD5BBC0}" type="datetime1">
              <a:rPr lang="zh-CN" altLang="en-US" smtClean="0"/>
              <a:t>2022/8/31</a:t>
            </a:fld>
            <a:endParaRPr lang="zh-CN" altLang="en-US"/>
          </a:p>
        </p:txBody>
      </p:sp>
      <p:sp>
        <p:nvSpPr>
          <p:cNvPr id="5" name="页脚占位符 4">
            <a:extLst>
              <a:ext uri="{FF2B5EF4-FFF2-40B4-BE49-F238E27FC236}">
                <a16:creationId xmlns:a16="http://schemas.microsoft.com/office/drawing/2014/main" id="{E69CE805-85BA-E842-BDA1-6D70662732F0}"/>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9A90A3A8-EE27-414E-B18A-229BAE71EC70}"/>
              </a:ext>
            </a:extLst>
          </p:cNvPr>
          <p:cNvSpPr>
            <a:spLocks noGrp="1"/>
          </p:cNvSpPr>
          <p:nvPr>
            <p:ph type="sldNum" sz="quarter" idx="12"/>
          </p:nvPr>
        </p:nvSpPr>
        <p:spPr/>
        <p:txBody>
          <a:bodyPr/>
          <a:lstStyle/>
          <a:p>
            <a:pPr>
              <a:defRPr/>
            </a:pPr>
            <a:fld id="{E9B2F0CD-E9CC-2A4C-A239-1079C9746210}" type="slidenum">
              <a:rPr lang="zh-CN" altLang="en-US" smtClean="0"/>
              <a:pPr>
                <a:defRPr/>
              </a:pPr>
              <a:t>47</a:t>
            </a:fld>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ext Box 3">
            <a:extLst>
              <a:ext uri="{FF2B5EF4-FFF2-40B4-BE49-F238E27FC236}">
                <a16:creationId xmlns:a16="http://schemas.microsoft.com/office/drawing/2014/main" id="{8FC52AAD-5C2E-E542-B230-12356273CEED}"/>
              </a:ext>
            </a:extLst>
          </p:cNvPr>
          <p:cNvSpPr txBox="1">
            <a:spLocks noChangeArrowheads="1"/>
          </p:cNvSpPr>
          <p:nvPr/>
        </p:nvSpPr>
        <p:spPr bwMode="auto">
          <a:xfrm>
            <a:off x="609600" y="76200"/>
            <a:ext cx="7772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endParaRPr kumimoji="1" lang="en-US" altLang="zh-CN" sz="3600">
              <a:solidFill>
                <a:srgbClr val="CC0000"/>
              </a:solidFill>
              <a:latin typeface="Times New Roman" panose="02020603050405020304" pitchFamily="18" charset="0"/>
            </a:endParaRPr>
          </a:p>
        </p:txBody>
      </p:sp>
      <p:sp>
        <p:nvSpPr>
          <p:cNvPr id="74754" name="Rectangle 7">
            <a:extLst>
              <a:ext uri="{FF2B5EF4-FFF2-40B4-BE49-F238E27FC236}">
                <a16:creationId xmlns:a16="http://schemas.microsoft.com/office/drawing/2014/main" id="{248AAA0D-5B9A-FF4B-9947-BC4A41DCFD62}"/>
              </a:ext>
            </a:extLst>
          </p:cNvPr>
          <p:cNvSpPr>
            <a:spLocks noGrp="1" noChangeArrowheads="1"/>
          </p:cNvSpPr>
          <p:nvPr>
            <p:ph type="title"/>
          </p:nvPr>
        </p:nvSpPr>
        <p:spPr>
          <a:xfrm>
            <a:off x="628650" y="0"/>
            <a:ext cx="7588250" cy="928688"/>
          </a:xfrm>
        </p:spPr>
        <p:txBody>
          <a:bodyPr/>
          <a:lstStyle/>
          <a:p>
            <a:r>
              <a:rPr lang="zh-CN" altLang="en-US"/>
              <a:t>总结</a:t>
            </a:r>
          </a:p>
        </p:txBody>
      </p:sp>
      <p:sp>
        <p:nvSpPr>
          <p:cNvPr id="74755" name="Rectangle 8">
            <a:extLst>
              <a:ext uri="{FF2B5EF4-FFF2-40B4-BE49-F238E27FC236}">
                <a16:creationId xmlns:a16="http://schemas.microsoft.com/office/drawing/2014/main" id="{F86F35FF-45C9-3048-9CE3-2DD8C1B61EF1}"/>
              </a:ext>
            </a:extLst>
          </p:cNvPr>
          <p:cNvSpPr>
            <a:spLocks noGrp="1" noChangeArrowheads="1"/>
          </p:cNvSpPr>
          <p:nvPr>
            <p:ph idx="1"/>
          </p:nvPr>
        </p:nvSpPr>
        <p:spPr/>
        <p:txBody>
          <a:bodyPr/>
          <a:lstStyle/>
          <a:p>
            <a:r>
              <a:rPr lang="zh-CN" altLang="en-US" dirty="0"/>
              <a:t>分布式系统无处不在（</a:t>
            </a:r>
            <a:r>
              <a:rPr lang="en-US" altLang="zh-CN" dirty="0"/>
              <a:t>pervasive</a:t>
            </a:r>
            <a:r>
              <a:rPr lang="zh-CN" altLang="en-US" dirty="0"/>
              <a:t>，</a:t>
            </a:r>
            <a:r>
              <a:rPr lang="en-US" altLang="zh-CN" dirty="0"/>
              <a:t>ubiquitous</a:t>
            </a:r>
            <a:r>
              <a:rPr lang="zh-CN" altLang="en-US" dirty="0"/>
              <a:t>） </a:t>
            </a:r>
          </a:p>
          <a:p>
            <a:r>
              <a:rPr lang="zh-CN" altLang="en-US" dirty="0"/>
              <a:t>构造分布式系统的主要动机是资源共享和协同计算</a:t>
            </a:r>
          </a:p>
          <a:p>
            <a:r>
              <a:rPr lang="zh-CN" altLang="en-US" dirty="0"/>
              <a:t>分布式系统的特点</a:t>
            </a:r>
          </a:p>
          <a:p>
            <a:pPr lvl="1"/>
            <a:r>
              <a:rPr lang="zh-CN" altLang="en-US" dirty="0"/>
              <a:t>并发性</a:t>
            </a:r>
          </a:p>
          <a:p>
            <a:pPr lvl="1"/>
            <a:r>
              <a:rPr lang="zh-CN" altLang="en-US" dirty="0"/>
              <a:t>没有全局时钟</a:t>
            </a:r>
          </a:p>
          <a:p>
            <a:pPr lvl="1"/>
            <a:r>
              <a:rPr lang="zh-CN" altLang="en-US" dirty="0"/>
              <a:t>故障独立性</a:t>
            </a:r>
          </a:p>
          <a:p>
            <a:endParaRPr lang="en-US" altLang="zh-CN" dirty="0"/>
          </a:p>
        </p:txBody>
      </p:sp>
      <p:sp>
        <p:nvSpPr>
          <p:cNvPr id="4" name="日期占位符 3">
            <a:extLst>
              <a:ext uri="{FF2B5EF4-FFF2-40B4-BE49-F238E27FC236}">
                <a16:creationId xmlns:a16="http://schemas.microsoft.com/office/drawing/2014/main" id="{9C3E4720-1A65-DB4D-8AB7-468D0CD4FDC6}"/>
              </a:ext>
            </a:extLst>
          </p:cNvPr>
          <p:cNvSpPr>
            <a:spLocks noGrp="1"/>
          </p:cNvSpPr>
          <p:nvPr>
            <p:ph type="dt" sz="quarter" idx="10"/>
          </p:nvPr>
        </p:nvSpPr>
        <p:spPr/>
        <p:txBody>
          <a:bodyPr/>
          <a:lstStyle/>
          <a:p>
            <a:pPr>
              <a:defRPr/>
            </a:pPr>
            <a:fld id="{A7468107-AC3F-5145-A71A-27EFC0864B2A}" type="datetime1">
              <a:rPr lang="zh-CN" altLang="en-US" smtClean="0"/>
              <a:t>2022/8/31</a:t>
            </a:fld>
            <a:endParaRPr lang="zh-CN" altLang="en-US" dirty="0"/>
          </a:p>
        </p:txBody>
      </p:sp>
      <p:sp>
        <p:nvSpPr>
          <p:cNvPr id="5" name="页脚占位符 4">
            <a:extLst>
              <a:ext uri="{FF2B5EF4-FFF2-40B4-BE49-F238E27FC236}">
                <a16:creationId xmlns:a16="http://schemas.microsoft.com/office/drawing/2014/main" id="{D0B52307-D532-EF43-BEED-2AC2C11146D2}"/>
              </a:ext>
            </a:extLst>
          </p:cNvPr>
          <p:cNvSpPr>
            <a:spLocks noGrp="1"/>
          </p:cNvSpPr>
          <p:nvPr>
            <p:ph type="ftr" sz="quarter" idx="11"/>
          </p:nvPr>
        </p:nvSpPr>
        <p:spPr/>
        <p:txBody>
          <a:bodyPr/>
          <a:lstStyle/>
          <a:p>
            <a:pPr>
              <a:defRPr/>
            </a:pPr>
            <a:r>
              <a:rPr lang="en-US" altLang="zh-CN" dirty="0"/>
              <a:t>Distributed System</a:t>
            </a:r>
            <a:endParaRPr lang="zh-CN" altLang="en-US" dirty="0"/>
          </a:p>
        </p:txBody>
      </p:sp>
      <p:sp>
        <p:nvSpPr>
          <p:cNvPr id="6" name="灯片编号占位符 5">
            <a:extLst>
              <a:ext uri="{FF2B5EF4-FFF2-40B4-BE49-F238E27FC236}">
                <a16:creationId xmlns:a16="http://schemas.microsoft.com/office/drawing/2014/main" id="{31E91273-6778-BB46-8E45-035BF778551F}"/>
              </a:ext>
            </a:extLst>
          </p:cNvPr>
          <p:cNvSpPr>
            <a:spLocks noGrp="1"/>
          </p:cNvSpPr>
          <p:nvPr>
            <p:ph type="sldNum" sz="quarter" idx="12"/>
          </p:nvPr>
        </p:nvSpPr>
        <p:spPr/>
        <p:txBody>
          <a:bodyPr/>
          <a:lstStyle/>
          <a:p>
            <a:pPr>
              <a:defRPr/>
            </a:pPr>
            <a:fld id="{81D30BC3-770A-D84B-9AF2-960CC4D947C5}" type="slidenum">
              <a:rPr lang="zh-CN" altLang="en-US" smtClean="0"/>
              <a:pPr>
                <a:defRPr/>
              </a:pPr>
              <a:t>48</a:t>
            </a:fld>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6">
            <a:extLst>
              <a:ext uri="{FF2B5EF4-FFF2-40B4-BE49-F238E27FC236}">
                <a16:creationId xmlns:a16="http://schemas.microsoft.com/office/drawing/2014/main" id="{B333645A-A34D-2745-A0E0-BCEEAEE8FA3E}"/>
              </a:ext>
            </a:extLst>
          </p:cNvPr>
          <p:cNvSpPr>
            <a:spLocks noGrp="1" noChangeArrowheads="1"/>
          </p:cNvSpPr>
          <p:nvPr>
            <p:ph type="title"/>
          </p:nvPr>
        </p:nvSpPr>
        <p:spPr>
          <a:xfrm>
            <a:off x="628650" y="0"/>
            <a:ext cx="7588250" cy="928688"/>
          </a:xfrm>
        </p:spPr>
        <p:txBody>
          <a:bodyPr/>
          <a:lstStyle/>
          <a:p>
            <a:r>
              <a:rPr lang="zh-CN" altLang="en-US"/>
              <a:t>总结</a:t>
            </a:r>
          </a:p>
        </p:txBody>
      </p:sp>
      <p:sp>
        <p:nvSpPr>
          <p:cNvPr id="76802" name="Rectangle 7">
            <a:extLst>
              <a:ext uri="{FF2B5EF4-FFF2-40B4-BE49-F238E27FC236}">
                <a16:creationId xmlns:a16="http://schemas.microsoft.com/office/drawing/2014/main" id="{2E6CC7A8-8925-BB4C-948E-AD8D0A446B62}"/>
              </a:ext>
            </a:extLst>
          </p:cNvPr>
          <p:cNvSpPr>
            <a:spLocks noGrp="1" noChangeArrowheads="1"/>
          </p:cNvSpPr>
          <p:nvPr>
            <p:ph idx="1"/>
          </p:nvPr>
        </p:nvSpPr>
        <p:spPr/>
        <p:txBody>
          <a:bodyPr/>
          <a:lstStyle/>
          <a:p>
            <a:r>
              <a:rPr lang="zh-CN" altLang="en-US"/>
              <a:t>构造分布式系统面临的挑战</a:t>
            </a:r>
          </a:p>
          <a:p>
            <a:pPr lvl="1"/>
            <a:r>
              <a:rPr lang="zh-CN" altLang="en-US"/>
              <a:t>异构性（</a:t>
            </a:r>
            <a:r>
              <a:rPr lang="en-US" altLang="zh-CN"/>
              <a:t>Heterogeneity</a:t>
            </a:r>
            <a:r>
              <a:rPr lang="zh-CN" altLang="en-US"/>
              <a:t>）</a:t>
            </a:r>
          </a:p>
          <a:p>
            <a:pPr lvl="1"/>
            <a:r>
              <a:rPr lang="zh-CN" altLang="en-US"/>
              <a:t>开放性（</a:t>
            </a:r>
            <a:r>
              <a:rPr lang="en-US" altLang="zh-CN"/>
              <a:t>Openness</a:t>
            </a:r>
            <a:r>
              <a:rPr lang="zh-CN" altLang="en-US"/>
              <a:t>）</a:t>
            </a:r>
          </a:p>
          <a:p>
            <a:pPr lvl="1"/>
            <a:r>
              <a:rPr lang="zh-CN" altLang="en-US"/>
              <a:t>安全性（</a:t>
            </a:r>
            <a:r>
              <a:rPr lang="en-US" altLang="zh-CN"/>
              <a:t>Security</a:t>
            </a:r>
            <a:r>
              <a:rPr lang="zh-CN" altLang="en-US"/>
              <a:t>）</a:t>
            </a:r>
          </a:p>
          <a:p>
            <a:pPr lvl="1"/>
            <a:r>
              <a:rPr lang="zh-CN" altLang="en-US"/>
              <a:t>可伸缩性（</a:t>
            </a:r>
            <a:r>
              <a:rPr lang="en-US" altLang="zh-CN"/>
              <a:t>Scalability</a:t>
            </a:r>
            <a:r>
              <a:rPr lang="zh-CN" altLang="en-US"/>
              <a:t>）</a:t>
            </a:r>
          </a:p>
          <a:p>
            <a:pPr lvl="1"/>
            <a:r>
              <a:rPr lang="zh-CN" altLang="en-US"/>
              <a:t>故障处理（</a:t>
            </a:r>
            <a:r>
              <a:rPr lang="en-US" altLang="zh-CN"/>
              <a:t>Failure handling</a:t>
            </a:r>
            <a:r>
              <a:rPr lang="zh-CN" altLang="en-US"/>
              <a:t>）</a:t>
            </a:r>
          </a:p>
          <a:p>
            <a:pPr lvl="1"/>
            <a:r>
              <a:rPr lang="zh-CN" altLang="en-US"/>
              <a:t>并发行（</a:t>
            </a:r>
            <a:r>
              <a:rPr lang="en-US" altLang="zh-CN"/>
              <a:t>Concurrency</a:t>
            </a:r>
            <a:r>
              <a:rPr lang="zh-CN" altLang="en-US"/>
              <a:t>）</a:t>
            </a:r>
          </a:p>
          <a:p>
            <a:pPr lvl="1"/>
            <a:r>
              <a:rPr lang="zh-CN" altLang="en-US"/>
              <a:t>透明性（</a:t>
            </a:r>
            <a:r>
              <a:rPr lang="en-US" altLang="zh-CN"/>
              <a:t>Transparency</a:t>
            </a:r>
            <a:r>
              <a:rPr lang="zh-CN" altLang="en-US"/>
              <a:t>）</a:t>
            </a:r>
          </a:p>
        </p:txBody>
      </p:sp>
      <p:sp>
        <p:nvSpPr>
          <p:cNvPr id="4" name="日期占位符 3">
            <a:extLst>
              <a:ext uri="{FF2B5EF4-FFF2-40B4-BE49-F238E27FC236}">
                <a16:creationId xmlns:a16="http://schemas.microsoft.com/office/drawing/2014/main" id="{FD5A9846-2017-F84C-8F4C-6B142B527A46}"/>
              </a:ext>
            </a:extLst>
          </p:cNvPr>
          <p:cNvSpPr>
            <a:spLocks noGrp="1"/>
          </p:cNvSpPr>
          <p:nvPr>
            <p:ph type="dt" sz="quarter" idx="10"/>
          </p:nvPr>
        </p:nvSpPr>
        <p:spPr/>
        <p:txBody>
          <a:bodyPr/>
          <a:lstStyle/>
          <a:p>
            <a:pPr>
              <a:defRPr/>
            </a:pPr>
            <a:fld id="{83D4B074-E829-8242-8025-7BEED9D96434}" type="datetime1">
              <a:rPr lang="zh-CN" altLang="en-US" smtClean="0"/>
              <a:t>2022/8/31</a:t>
            </a:fld>
            <a:endParaRPr lang="zh-CN" altLang="en-US"/>
          </a:p>
        </p:txBody>
      </p:sp>
      <p:sp>
        <p:nvSpPr>
          <p:cNvPr id="5" name="页脚占位符 4">
            <a:extLst>
              <a:ext uri="{FF2B5EF4-FFF2-40B4-BE49-F238E27FC236}">
                <a16:creationId xmlns:a16="http://schemas.microsoft.com/office/drawing/2014/main" id="{DD444B83-210F-A84D-A816-7F4CF3D8F043}"/>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D5602C80-425A-5F40-A41B-BBB25234B7D3}"/>
              </a:ext>
            </a:extLst>
          </p:cNvPr>
          <p:cNvSpPr>
            <a:spLocks noGrp="1"/>
          </p:cNvSpPr>
          <p:nvPr>
            <p:ph type="sldNum" sz="quarter" idx="12"/>
          </p:nvPr>
        </p:nvSpPr>
        <p:spPr/>
        <p:txBody>
          <a:bodyPr/>
          <a:lstStyle/>
          <a:p>
            <a:pPr>
              <a:defRPr/>
            </a:pPr>
            <a:fld id="{138C5027-BEF1-454F-9017-D164FB6435A3}" type="slidenum">
              <a:rPr lang="zh-CN" altLang="en-US" smtClean="0"/>
              <a:pPr>
                <a:defRPr/>
              </a:pPr>
              <a:t>49</a:t>
            </a:fld>
            <a:endParaRPr lang="zh-CN" altLang="en-US"/>
          </a:p>
        </p:txBody>
      </p:sp>
    </p:spTree>
    <p:extLst>
      <p:ext uri="{BB962C8B-B14F-4D97-AF65-F5344CB8AC3E}">
        <p14:creationId xmlns:p14="http://schemas.microsoft.com/office/powerpoint/2010/main" val="364637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F597E213-3B3D-1B40-99BC-8AD9C80D7D38}"/>
              </a:ext>
            </a:extLst>
          </p:cNvPr>
          <p:cNvSpPr>
            <a:spLocks noGrp="1" noChangeArrowheads="1"/>
          </p:cNvSpPr>
          <p:nvPr>
            <p:ph type="title"/>
          </p:nvPr>
        </p:nvSpPr>
        <p:spPr>
          <a:xfrm>
            <a:off x="628650" y="0"/>
            <a:ext cx="7588250" cy="928688"/>
          </a:xfrm>
        </p:spPr>
        <p:txBody>
          <a:bodyPr/>
          <a:lstStyle/>
          <a:p>
            <a:r>
              <a:rPr lang="zh-CN" altLang="en-US"/>
              <a:t>目标</a:t>
            </a:r>
          </a:p>
        </p:txBody>
      </p:sp>
      <p:sp>
        <p:nvSpPr>
          <p:cNvPr id="16386" name="Rectangle 3">
            <a:extLst>
              <a:ext uri="{FF2B5EF4-FFF2-40B4-BE49-F238E27FC236}">
                <a16:creationId xmlns:a16="http://schemas.microsoft.com/office/drawing/2014/main" id="{6CB7FA08-4139-2B45-8799-D99566504328}"/>
              </a:ext>
            </a:extLst>
          </p:cNvPr>
          <p:cNvSpPr>
            <a:spLocks noGrp="1" noChangeArrowheads="1"/>
          </p:cNvSpPr>
          <p:nvPr>
            <p:ph idx="1"/>
          </p:nvPr>
        </p:nvSpPr>
        <p:spPr/>
        <p:txBody>
          <a:bodyPr/>
          <a:lstStyle/>
          <a:p>
            <a:r>
              <a:rPr lang="zh-CN" altLang="en-US" dirty="0"/>
              <a:t>对分布式系统的</a:t>
            </a:r>
          </a:p>
          <a:p>
            <a:pPr lvl="1"/>
            <a:r>
              <a:rPr lang="zh-CN" altLang="en-US" dirty="0"/>
              <a:t>设计</a:t>
            </a:r>
          </a:p>
          <a:p>
            <a:pPr lvl="1"/>
            <a:r>
              <a:rPr lang="zh-CN" altLang="en-US" dirty="0"/>
              <a:t>分析</a:t>
            </a:r>
          </a:p>
          <a:p>
            <a:pPr lvl="1"/>
            <a:r>
              <a:rPr lang="zh-CN" altLang="en-US" dirty="0"/>
              <a:t>实现</a:t>
            </a:r>
          </a:p>
          <a:p>
            <a:r>
              <a:rPr lang="zh-CN" altLang="en-US" dirty="0"/>
              <a:t>所涉及的关键问题进行探讨和研究</a:t>
            </a:r>
            <a:endParaRPr lang="en-US" altLang="zh-CN" dirty="0"/>
          </a:p>
          <a:p>
            <a:r>
              <a:rPr lang="zh-CN" altLang="en-US" dirty="0"/>
              <a:t>海外高校课程模式</a:t>
            </a:r>
            <a:endParaRPr lang="en-US" altLang="zh-CN" dirty="0"/>
          </a:p>
          <a:p>
            <a:pPr lvl="1"/>
            <a:r>
              <a:rPr lang="en-US" altLang="zh-CN" dirty="0"/>
              <a:t>Topic</a:t>
            </a:r>
            <a:r>
              <a:rPr lang="zh-CN" altLang="en-US" dirty="0"/>
              <a:t> </a:t>
            </a:r>
            <a:r>
              <a:rPr lang="en-US" altLang="zh-CN" dirty="0"/>
              <a:t>driven</a:t>
            </a:r>
            <a:r>
              <a:rPr lang="zh-CN" altLang="en-US" dirty="0"/>
              <a:t> </a:t>
            </a:r>
            <a:r>
              <a:rPr lang="en-US" altLang="zh-CN" dirty="0"/>
              <a:t>paper</a:t>
            </a:r>
            <a:r>
              <a:rPr lang="zh-CN" altLang="en-US" dirty="0"/>
              <a:t> </a:t>
            </a:r>
            <a:r>
              <a:rPr lang="en-US" altLang="zh-CN" dirty="0"/>
              <a:t>reading</a:t>
            </a:r>
          </a:p>
          <a:p>
            <a:pPr lvl="1"/>
            <a:r>
              <a:rPr lang="en-US" altLang="zh-CN" dirty="0"/>
              <a:t>MIT</a:t>
            </a:r>
            <a:r>
              <a:rPr lang="zh-CN" altLang="en-US" dirty="0"/>
              <a:t> </a:t>
            </a:r>
            <a:r>
              <a:rPr lang="en-US" altLang="zh-CN" dirty="0"/>
              <a:t>6.824</a:t>
            </a:r>
          </a:p>
        </p:txBody>
      </p:sp>
      <p:sp>
        <p:nvSpPr>
          <p:cNvPr id="4" name="日期占位符 3">
            <a:extLst>
              <a:ext uri="{FF2B5EF4-FFF2-40B4-BE49-F238E27FC236}">
                <a16:creationId xmlns:a16="http://schemas.microsoft.com/office/drawing/2014/main" id="{651DF205-3E3B-B14E-ACF2-0C2F921968B7}"/>
              </a:ext>
            </a:extLst>
          </p:cNvPr>
          <p:cNvSpPr>
            <a:spLocks noGrp="1"/>
          </p:cNvSpPr>
          <p:nvPr>
            <p:ph type="dt" sz="quarter" idx="10"/>
          </p:nvPr>
        </p:nvSpPr>
        <p:spPr/>
        <p:txBody>
          <a:bodyPr/>
          <a:lstStyle/>
          <a:p>
            <a:pPr>
              <a:defRPr/>
            </a:pPr>
            <a:fld id="{C3273939-1C45-9845-8A16-E7C91FA7ABF7}" type="datetime1">
              <a:rPr lang="zh-CN" altLang="en-US" smtClean="0"/>
              <a:t>2022/8/31</a:t>
            </a:fld>
            <a:endParaRPr lang="zh-CN" altLang="en-US"/>
          </a:p>
        </p:txBody>
      </p:sp>
      <p:sp>
        <p:nvSpPr>
          <p:cNvPr id="5" name="页脚占位符 4">
            <a:extLst>
              <a:ext uri="{FF2B5EF4-FFF2-40B4-BE49-F238E27FC236}">
                <a16:creationId xmlns:a16="http://schemas.microsoft.com/office/drawing/2014/main" id="{E9C18A92-16CB-634A-9E22-05F1D19D9E50}"/>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09EF79A8-FFEC-A049-B724-DB195F660B61}"/>
              </a:ext>
            </a:extLst>
          </p:cNvPr>
          <p:cNvSpPr>
            <a:spLocks noGrp="1"/>
          </p:cNvSpPr>
          <p:nvPr>
            <p:ph type="sldNum" sz="quarter" idx="12"/>
          </p:nvPr>
        </p:nvSpPr>
        <p:spPr/>
        <p:txBody>
          <a:bodyPr/>
          <a:lstStyle/>
          <a:p>
            <a:pPr>
              <a:defRPr/>
            </a:pPr>
            <a:fld id="{2E97D751-1219-104F-AF69-CAC2051D6527}" type="slidenum">
              <a:rPr lang="zh-CN" altLang="en-US" smtClean="0"/>
              <a:pPr>
                <a:defRPr/>
              </a:pPr>
              <a:t>5</a:t>
            </a:fld>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116A48BE-80BE-C14F-BAD9-E7BFBB76CBB6}"/>
              </a:ext>
            </a:extLst>
          </p:cNvPr>
          <p:cNvSpPr>
            <a:spLocks noGrp="1" noChangeArrowheads="1"/>
          </p:cNvSpPr>
          <p:nvPr>
            <p:ph type="title"/>
          </p:nvPr>
        </p:nvSpPr>
        <p:spPr>
          <a:xfrm>
            <a:off x="628650" y="0"/>
            <a:ext cx="7588250" cy="928688"/>
          </a:xfrm>
        </p:spPr>
        <p:txBody>
          <a:bodyPr/>
          <a:lstStyle/>
          <a:p>
            <a:r>
              <a:rPr lang="zh-CN" altLang="en-US"/>
              <a:t>查阅并了解以下概念</a:t>
            </a:r>
          </a:p>
        </p:txBody>
      </p:sp>
      <p:sp>
        <p:nvSpPr>
          <p:cNvPr id="77826" name="Rectangle 3">
            <a:extLst>
              <a:ext uri="{FF2B5EF4-FFF2-40B4-BE49-F238E27FC236}">
                <a16:creationId xmlns:a16="http://schemas.microsoft.com/office/drawing/2014/main" id="{FEACEBC0-D377-0843-B765-C238D5B8386B}"/>
              </a:ext>
            </a:extLst>
          </p:cNvPr>
          <p:cNvSpPr>
            <a:spLocks noGrp="1" noChangeArrowheads="1"/>
          </p:cNvSpPr>
          <p:nvPr>
            <p:ph idx="1"/>
          </p:nvPr>
        </p:nvSpPr>
        <p:spPr/>
        <p:txBody>
          <a:bodyPr/>
          <a:lstStyle/>
          <a:p>
            <a:r>
              <a:rPr lang="en-US" altLang="zh-CN"/>
              <a:t>Time synchronization </a:t>
            </a:r>
          </a:p>
          <a:p>
            <a:r>
              <a:rPr lang="en-US" altLang="zh-CN"/>
              <a:t>Leader election</a:t>
            </a:r>
          </a:p>
          <a:p>
            <a:r>
              <a:rPr lang="en-US" altLang="zh-CN"/>
              <a:t>Mutual exclusion </a:t>
            </a:r>
          </a:p>
          <a:p>
            <a:r>
              <a:rPr lang="en-US" altLang="zh-CN"/>
              <a:t>Distributed snapshot </a:t>
            </a:r>
          </a:p>
          <a:p>
            <a:r>
              <a:rPr lang="en-US" altLang="zh-CN"/>
              <a:t>Routing</a:t>
            </a:r>
          </a:p>
          <a:p>
            <a:r>
              <a:rPr lang="en-US" altLang="zh-CN"/>
              <a:t>Consensus</a:t>
            </a:r>
          </a:p>
          <a:p>
            <a:r>
              <a:rPr lang="en-US" altLang="zh-CN"/>
              <a:t>Replica management </a:t>
            </a:r>
          </a:p>
          <a:p>
            <a:r>
              <a:rPr lang="en-US" altLang="zh-CN"/>
              <a:t>Transactions </a:t>
            </a:r>
          </a:p>
          <a:p>
            <a:r>
              <a:rPr lang="en-US" altLang="zh-CN"/>
              <a:t>Trust model</a:t>
            </a:r>
            <a:endParaRPr lang="zh-CN" altLang="en-US"/>
          </a:p>
        </p:txBody>
      </p:sp>
      <p:sp>
        <p:nvSpPr>
          <p:cNvPr id="4" name="日期占位符 3">
            <a:extLst>
              <a:ext uri="{FF2B5EF4-FFF2-40B4-BE49-F238E27FC236}">
                <a16:creationId xmlns:a16="http://schemas.microsoft.com/office/drawing/2014/main" id="{CF6EDB0A-B870-114D-85BC-62D9BCBBF0B4}"/>
              </a:ext>
            </a:extLst>
          </p:cNvPr>
          <p:cNvSpPr>
            <a:spLocks noGrp="1"/>
          </p:cNvSpPr>
          <p:nvPr>
            <p:ph type="dt" sz="quarter" idx="10"/>
          </p:nvPr>
        </p:nvSpPr>
        <p:spPr/>
        <p:txBody>
          <a:bodyPr/>
          <a:lstStyle/>
          <a:p>
            <a:pPr>
              <a:defRPr/>
            </a:pPr>
            <a:fld id="{5F0F451F-D62F-4547-A20F-76F0F2616E70}" type="datetime1">
              <a:rPr lang="zh-CN" altLang="en-US" smtClean="0"/>
              <a:t>2022/8/31</a:t>
            </a:fld>
            <a:endParaRPr lang="zh-CN" altLang="en-US"/>
          </a:p>
        </p:txBody>
      </p:sp>
      <p:sp>
        <p:nvSpPr>
          <p:cNvPr id="5" name="页脚占位符 4">
            <a:extLst>
              <a:ext uri="{FF2B5EF4-FFF2-40B4-BE49-F238E27FC236}">
                <a16:creationId xmlns:a16="http://schemas.microsoft.com/office/drawing/2014/main" id="{9360C1BF-02D6-0B43-A87B-BA68842C6253}"/>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3909587F-0C65-E54C-A506-D8C242C65036}"/>
              </a:ext>
            </a:extLst>
          </p:cNvPr>
          <p:cNvSpPr>
            <a:spLocks noGrp="1"/>
          </p:cNvSpPr>
          <p:nvPr>
            <p:ph type="sldNum" sz="quarter" idx="12"/>
          </p:nvPr>
        </p:nvSpPr>
        <p:spPr/>
        <p:txBody>
          <a:bodyPr/>
          <a:lstStyle/>
          <a:p>
            <a:pPr>
              <a:defRPr/>
            </a:pPr>
            <a:fld id="{3B7AE524-51D0-EB4F-8FF0-3980C09123EB}" type="slidenum">
              <a:rPr lang="zh-CN" altLang="en-US" smtClean="0"/>
              <a:pPr>
                <a:defRPr/>
              </a:pPr>
              <a:t>50</a:t>
            </a:fld>
            <a:endParaRPr lang="zh-CN" altLang="en-US"/>
          </a:p>
        </p:txBody>
      </p:sp>
    </p:spTree>
    <p:extLst>
      <p:ext uri="{BB962C8B-B14F-4D97-AF65-F5344CB8AC3E}">
        <p14:creationId xmlns:p14="http://schemas.microsoft.com/office/powerpoint/2010/main" val="3124324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5761C-3E88-15CF-A4E4-A34EB807689E}"/>
              </a:ext>
            </a:extLst>
          </p:cNvPr>
          <p:cNvSpPr>
            <a:spLocks noGrp="1"/>
          </p:cNvSpPr>
          <p:nvPr>
            <p:ph type="title"/>
          </p:nvPr>
        </p:nvSpPr>
        <p:spPr/>
        <p:txBody>
          <a:bodyPr/>
          <a:lstStyle/>
          <a:p>
            <a:r>
              <a:rPr kumimoji="1" lang="en-US" altLang="zh-CN" dirty="0"/>
              <a:t>RPC</a:t>
            </a:r>
            <a:endParaRPr kumimoji="1" lang="zh-CN" altLang="en-US" dirty="0"/>
          </a:p>
        </p:txBody>
      </p:sp>
      <p:sp>
        <p:nvSpPr>
          <p:cNvPr id="7" name="文本占位符 6">
            <a:extLst>
              <a:ext uri="{FF2B5EF4-FFF2-40B4-BE49-F238E27FC236}">
                <a16:creationId xmlns:a16="http://schemas.microsoft.com/office/drawing/2014/main" id="{1007D492-4EB5-2249-7471-E94E5FB7D314}"/>
              </a:ext>
            </a:extLst>
          </p:cNvPr>
          <p:cNvSpPr>
            <a:spLocks noGrp="1"/>
          </p:cNvSpPr>
          <p:nvPr>
            <p:ph type="body" idx="1"/>
          </p:nvPr>
        </p:nvSpPr>
        <p:spPr/>
        <p:txBody>
          <a:bodyPr/>
          <a:lstStyle/>
          <a:p>
            <a:r>
              <a:rPr lang="en-US" altLang="zh-CN" dirty="0"/>
              <a:t>Remote</a:t>
            </a:r>
            <a:r>
              <a:rPr lang="zh-CN" altLang="en-US" dirty="0"/>
              <a:t> </a:t>
            </a:r>
            <a:r>
              <a:rPr lang="en-US" altLang="zh-CN" dirty="0"/>
              <a:t>Procedure</a:t>
            </a:r>
            <a:r>
              <a:rPr lang="zh-CN" altLang="en-US" dirty="0"/>
              <a:t> </a:t>
            </a:r>
            <a:r>
              <a:rPr lang="en-US" altLang="zh-CN" dirty="0"/>
              <a:t>Call</a:t>
            </a:r>
            <a:endParaRPr lang="zh-CN" altLang="en-US" dirty="0"/>
          </a:p>
        </p:txBody>
      </p:sp>
      <p:sp>
        <p:nvSpPr>
          <p:cNvPr id="4" name="日期占位符 3">
            <a:extLst>
              <a:ext uri="{FF2B5EF4-FFF2-40B4-BE49-F238E27FC236}">
                <a16:creationId xmlns:a16="http://schemas.microsoft.com/office/drawing/2014/main" id="{B518EBC3-60A5-8C31-D91E-C32F657B033C}"/>
              </a:ext>
            </a:extLst>
          </p:cNvPr>
          <p:cNvSpPr>
            <a:spLocks noGrp="1"/>
          </p:cNvSpPr>
          <p:nvPr>
            <p:ph type="dt" sz="half" idx="10"/>
          </p:nvPr>
        </p:nvSpPr>
        <p:spPr/>
        <p:txBody>
          <a:bodyPr/>
          <a:lstStyle/>
          <a:p>
            <a:pPr>
              <a:defRPr/>
            </a:pPr>
            <a:fld id="{18C940F4-A189-8747-829F-7ECFE1265A15}" type="datetime1">
              <a:rPr lang="zh-CN" altLang="en-US" smtClean="0"/>
              <a:t>2022/8/31</a:t>
            </a:fld>
            <a:endParaRPr lang="zh-CN" altLang="en-US"/>
          </a:p>
        </p:txBody>
      </p:sp>
      <p:sp>
        <p:nvSpPr>
          <p:cNvPr id="5" name="页脚占位符 4">
            <a:extLst>
              <a:ext uri="{FF2B5EF4-FFF2-40B4-BE49-F238E27FC236}">
                <a16:creationId xmlns:a16="http://schemas.microsoft.com/office/drawing/2014/main" id="{70D6C3AD-96E2-F95A-2A2B-73B98075B952}"/>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F4FCD356-1A63-15D5-64EF-4C816D182FB6}"/>
              </a:ext>
            </a:extLst>
          </p:cNvPr>
          <p:cNvSpPr>
            <a:spLocks noGrp="1"/>
          </p:cNvSpPr>
          <p:nvPr>
            <p:ph type="sldNum" sz="quarter" idx="12"/>
          </p:nvPr>
        </p:nvSpPr>
        <p:spPr/>
        <p:txBody>
          <a:bodyPr/>
          <a:lstStyle/>
          <a:p>
            <a:pPr>
              <a:defRPr/>
            </a:pPr>
            <a:fld id="{C67E4922-0DBC-8B42-8E52-FD6067B05376}" type="slidenum">
              <a:rPr lang="zh-CN" altLang="en-US" smtClean="0"/>
              <a:pPr>
                <a:defRPr/>
              </a:pPr>
              <a:t>51</a:t>
            </a:fld>
            <a:endParaRPr lang="zh-CN" altLang="en-US"/>
          </a:p>
        </p:txBody>
      </p:sp>
    </p:spTree>
    <p:extLst>
      <p:ext uri="{BB962C8B-B14F-4D97-AF65-F5344CB8AC3E}">
        <p14:creationId xmlns:p14="http://schemas.microsoft.com/office/powerpoint/2010/main" val="15757074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S</a:t>
            </a:r>
            <a:r>
              <a:rPr lang="en-US" dirty="0"/>
              <a:t>ocket-based communication</a:t>
            </a:r>
          </a:p>
        </p:txBody>
      </p:sp>
      <p:sp>
        <p:nvSpPr>
          <p:cNvPr id="2" name="Content Placeholder 1"/>
          <p:cNvSpPr>
            <a:spLocks noGrp="1"/>
          </p:cNvSpPr>
          <p:nvPr>
            <p:ph idx="1"/>
          </p:nvPr>
        </p:nvSpPr>
        <p:spPr/>
        <p:txBody>
          <a:bodyPr/>
          <a:lstStyle/>
          <a:p>
            <a:r>
              <a:rPr lang="en-US" dirty="0"/>
              <a:t>Socket: The interface the OS provides to the network</a:t>
            </a:r>
          </a:p>
          <a:p>
            <a:pPr lvl="1"/>
            <a:r>
              <a:rPr lang="en-US" dirty="0"/>
              <a:t>Provides inter-process explicit message exchange</a:t>
            </a:r>
          </a:p>
          <a:p>
            <a:r>
              <a:rPr lang="en-US" dirty="0"/>
              <a:t>Can build distributed systems atop sockets: </a:t>
            </a:r>
            <a:r>
              <a:rPr lang="en-US" dirty="0">
                <a:solidFill>
                  <a:srgbClr val="C00000"/>
                </a:solidFill>
              </a:rPr>
              <a:t>send</a:t>
            </a:r>
            <a:r>
              <a:rPr lang="en-US" dirty="0"/>
              <a:t>(), </a:t>
            </a:r>
            <a:r>
              <a:rPr lang="en-US" dirty="0" err="1">
                <a:solidFill>
                  <a:srgbClr val="C00000"/>
                </a:solidFill>
              </a:rPr>
              <a:t>recv</a:t>
            </a:r>
            <a:r>
              <a:rPr lang="en-US" dirty="0"/>
              <a:t>()</a:t>
            </a:r>
          </a:p>
          <a:p>
            <a:pPr lvl="1"/>
            <a:r>
              <a:rPr lang="en-US" dirty="0"/>
              <a:t>e.g.: put(</a:t>
            </a:r>
            <a:r>
              <a:rPr lang="en-US" dirty="0" err="1"/>
              <a:t>key,value</a:t>
            </a:r>
            <a:r>
              <a:rPr lang="en-US" dirty="0"/>
              <a:t>) </a:t>
            </a:r>
            <a:r>
              <a:rPr lang="en-US" dirty="0">
                <a:sym typeface="Wingdings"/>
              </a:rPr>
              <a:t> message</a:t>
            </a:r>
            <a:endParaRPr lang="en-US" dirty="0"/>
          </a:p>
        </p:txBody>
      </p:sp>
      <p:sp>
        <p:nvSpPr>
          <p:cNvPr id="10" name="日期占位符 9">
            <a:extLst>
              <a:ext uri="{FF2B5EF4-FFF2-40B4-BE49-F238E27FC236}">
                <a16:creationId xmlns:a16="http://schemas.microsoft.com/office/drawing/2014/main" id="{F4727460-A977-9D8F-8D93-973D14FA1450}"/>
              </a:ext>
            </a:extLst>
          </p:cNvPr>
          <p:cNvSpPr>
            <a:spLocks noGrp="1"/>
          </p:cNvSpPr>
          <p:nvPr>
            <p:ph type="dt" sz="half" idx="10"/>
          </p:nvPr>
        </p:nvSpPr>
        <p:spPr/>
        <p:txBody>
          <a:bodyPr/>
          <a:lstStyle/>
          <a:p>
            <a:fld id="{F2A5C394-097F-CE46-B397-3180EBA607EC}" type="datetime1">
              <a:rPr lang="zh-CN" altLang="en-US" smtClean="0"/>
              <a:pPr/>
              <a:t>2022/8/31</a:t>
            </a:fld>
            <a:endParaRPr lang="zh-CN" altLang="en-US"/>
          </a:p>
        </p:txBody>
      </p:sp>
      <p:sp>
        <p:nvSpPr>
          <p:cNvPr id="11" name="页脚占位符 10">
            <a:extLst>
              <a:ext uri="{FF2B5EF4-FFF2-40B4-BE49-F238E27FC236}">
                <a16:creationId xmlns:a16="http://schemas.microsoft.com/office/drawing/2014/main" id="{537F7EBD-A690-9A20-755C-C721DF340FF6}"/>
              </a:ext>
            </a:extLst>
          </p:cNvPr>
          <p:cNvSpPr>
            <a:spLocks noGrp="1"/>
          </p:cNvSpPr>
          <p:nvPr>
            <p:ph type="ftr" sz="quarter" idx="11"/>
          </p:nvPr>
        </p:nvSpPr>
        <p:spPr/>
        <p:txBody>
          <a:bodyPr/>
          <a:lstStyle/>
          <a:p>
            <a:r>
              <a:rPr lang="en-US" altLang="zh-CN"/>
              <a:t>Distributed System</a:t>
            </a:r>
            <a:endParaRPr lang="zh-CN" altLang="en-US"/>
          </a:p>
        </p:txBody>
      </p:sp>
      <p:sp>
        <p:nvSpPr>
          <p:cNvPr id="3" name="Slide Number Placeholder 2"/>
          <p:cNvSpPr>
            <a:spLocks noGrp="1"/>
          </p:cNvSpPr>
          <p:nvPr>
            <p:ph type="sldNum" sz="quarter" idx="12"/>
          </p:nvPr>
        </p:nvSpPr>
        <p:spPr/>
        <p:txBody>
          <a:bodyPr/>
          <a:lstStyle/>
          <a:p>
            <a:fld id="{729111C5-E04E-4942-8174-12BB645D56A6}" type="slidenum">
              <a:rPr lang="en-US" smtClean="0"/>
              <a:pPr/>
              <a:t>52</a:t>
            </a:fld>
            <a:endParaRPr lang="en-US"/>
          </a:p>
        </p:txBody>
      </p:sp>
      <p:grpSp>
        <p:nvGrpSpPr>
          <p:cNvPr id="92" name="Group 91"/>
          <p:cNvGrpSpPr/>
          <p:nvPr/>
        </p:nvGrpSpPr>
        <p:grpSpPr>
          <a:xfrm>
            <a:off x="2070462" y="3479323"/>
            <a:ext cx="4945928" cy="2292827"/>
            <a:chOff x="552092" y="3001991"/>
            <a:chExt cx="6594571" cy="3057102"/>
          </a:xfrm>
        </p:grpSpPr>
        <p:cxnSp>
          <p:nvCxnSpPr>
            <p:cNvPr id="24" name="Straight Arrow Connector 23"/>
            <p:cNvCxnSpPr>
              <a:stCxn id="9" idx="3"/>
              <a:endCxn id="84" idx="1"/>
            </p:cNvCxnSpPr>
            <p:nvPr/>
          </p:nvCxnSpPr>
          <p:spPr>
            <a:xfrm flipV="1">
              <a:off x="2617796" y="5374605"/>
              <a:ext cx="2463040" cy="1"/>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7" idx="3"/>
              <a:endCxn id="82" idx="1"/>
            </p:cNvCxnSpPr>
            <p:nvPr/>
          </p:nvCxnSpPr>
          <p:spPr>
            <a:xfrm flipV="1">
              <a:off x="2617796" y="4766149"/>
              <a:ext cx="2463040" cy="1"/>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8" idx="3"/>
              <a:endCxn id="83" idx="1"/>
            </p:cNvCxnSpPr>
            <p:nvPr/>
          </p:nvCxnSpPr>
          <p:spPr>
            <a:xfrm flipV="1">
              <a:off x="2617796" y="5070377"/>
              <a:ext cx="2463040" cy="1"/>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81" idx="1"/>
              <a:endCxn id="6" idx="3"/>
            </p:cNvCxnSpPr>
            <p:nvPr/>
          </p:nvCxnSpPr>
          <p:spPr>
            <a:xfrm flipH="1">
              <a:off x="2617796" y="4461635"/>
              <a:ext cx="2463040" cy="1"/>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p:nvGrpSpPr>
          <p:grpSpPr>
            <a:xfrm>
              <a:off x="552092" y="3001992"/>
              <a:ext cx="2272860" cy="3057101"/>
              <a:chOff x="552092" y="3001992"/>
              <a:chExt cx="2272860" cy="3057101"/>
            </a:xfrm>
          </p:grpSpPr>
          <p:sp>
            <p:nvSpPr>
              <p:cNvPr id="5" name="Rectangle 24"/>
              <p:cNvSpPr>
                <a:spLocks noChangeArrowheads="1"/>
              </p:cNvSpPr>
              <p:nvPr/>
            </p:nvSpPr>
            <p:spPr bwMode="auto">
              <a:xfrm>
                <a:off x="759125" y="3127417"/>
                <a:ext cx="1858671" cy="935052"/>
              </a:xfrm>
              <a:prstGeom prst="rect">
                <a:avLst/>
              </a:prstGeom>
              <a:solidFill>
                <a:srgbClr val="948A54"/>
              </a:solidFill>
              <a:ln w="28575">
                <a:solidFill>
                  <a:schemeClr val="tx1"/>
                </a:solidFill>
                <a:miter lim="800000"/>
                <a:headEnd/>
                <a:tailEnd/>
              </a:ln>
            </p:spPr>
            <p:txBody>
              <a:bodyPr wrap="none" anchor="t">
                <a:prstTxWarp prst="textNoShape">
                  <a:avLst/>
                </a:prstTxWarp>
              </a:bodyPr>
              <a:lstStyle/>
              <a:p>
                <a:pPr algn="ctr"/>
                <a:r>
                  <a:rPr lang="en-US" sz="1400" dirty="0">
                    <a:latin typeface="Helvetica Neue Medium" charset="0"/>
                    <a:ea typeface="Helvetica Neue Medium" charset="0"/>
                    <a:cs typeface="Helvetica Neue Medium" charset="0"/>
                  </a:rPr>
                  <a:t>Application layer</a:t>
                </a:r>
              </a:p>
            </p:txBody>
          </p:sp>
          <p:sp>
            <p:nvSpPr>
              <p:cNvPr id="6" name="Rectangle 24"/>
              <p:cNvSpPr>
                <a:spLocks noChangeArrowheads="1"/>
              </p:cNvSpPr>
              <p:nvPr/>
            </p:nvSpPr>
            <p:spPr bwMode="auto">
              <a:xfrm>
                <a:off x="759125" y="4309522"/>
                <a:ext cx="1858671" cy="304228"/>
              </a:xfrm>
              <a:prstGeom prst="rect">
                <a:avLst/>
              </a:prstGeom>
              <a:solidFill>
                <a:schemeClr val="accent3"/>
              </a:solidFill>
              <a:ln w="28575">
                <a:solidFill>
                  <a:schemeClr val="tx1"/>
                </a:solidFill>
                <a:miter lim="800000"/>
                <a:headEnd/>
                <a:tailEnd/>
              </a:ln>
            </p:spPr>
            <p:txBody>
              <a:bodyPr wrap="none" anchor="ctr">
                <a:prstTxWarp prst="textNoShape">
                  <a:avLst/>
                </a:prstTxWarp>
              </a:bodyPr>
              <a:lstStyle/>
              <a:p>
                <a:pPr algn="ctr"/>
                <a:r>
                  <a:rPr lang="en-US" sz="1400" dirty="0">
                    <a:latin typeface="Helvetica Neue Medium" charset="0"/>
                    <a:ea typeface="Helvetica Neue Medium" charset="0"/>
                    <a:cs typeface="Helvetica Neue Medium" charset="0"/>
                  </a:rPr>
                  <a:t>Transport layer</a:t>
                </a:r>
              </a:p>
            </p:txBody>
          </p:sp>
          <p:sp>
            <p:nvSpPr>
              <p:cNvPr id="7" name="Rectangle 24"/>
              <p:cNvSpPr>
                <a:spLocks noChangeArrowheads="1"/>
              </p:cNvSpPr>
              <p:nvPr/>
            </p:nvSpPr>
            <p:spPr bwMode="auto">
              <a:xfrm>
                <a:off x="759125" y="4614036"/>
                <a:ext cx="1858671" cy="304228"/>
              </a:xfrm>
              <a:prstGeom prst="rect">
                <a:avLst/>
              </a:prstGeom>
              <a:solidFill>
                <a:schemeClr val="accent1"/>
              </a:solidFill>
              <a:ln w="28575">
                <a:solidFill>
                  <a:schemeClr val="tx1"/>
                </a:solidFill>
                <a:miter lim="800000"/>
                <a:headEnd/>
                <a:tailEnd/>
              </a:ln>
            </p:spPr>
            <p:txBody>
              <a:bodyPr wrap="none" anchor="ctr">
                <a:prstTxWarp prst="textNoShape">
                  <a:avLst/>
                </a:prstTxWarp>
              </a:bodyPr>
              <a:lstStyle/>
              <a:p>
                <a:pPr algn="ctr"/>
                <a:r>
                  <a:rPr lang="en-US" sz="1400" dirty="0">
                    <a:latin typeface="Helvetica Neue Medium" charset="0"/>
                    <a:ea typeface="Helvetica Neue Medium" charset="0"/>
                    <a:cs typeface="Helvetica Neue Medium" charset="0"/>
                  </a:rPr>
                  <a:t>Network layer</a:t>
                </a:r>
              </a:p>
            </p:txBody>
          </p:sp>
          <p:sp>
            <p:nvSpPr>
              <p:cNvPr id="8" name="Rectangle 24"/>
              <p:cNvSpPr>
                <a:spLocks noChangeArrowheads="1"/>
              </p:cNvSpPr>
              <p:nvPr/>
            </p:nvSpPr>
            <p:spPr bwMode="auto">
              <a:xfrm>
                <a:off x="759125" y="4918264"/>
                <a:ext cx="1858671" cy="304228"/>
              </a:xfrm>
              <a:prstGeom prst="rect">
                <a:avLst/>
              </a:prstGeom>
              <a:solidFill>
                <a:srgbClr val="7F7F7F"/>
              </a:solidFill>
              <a:ln w="28575">
                <a:solidFill>
                  <a:schemeClr val="tx1"/>
                </a:solidFill>
                <a:miter lim="800000"/>
                <a:headEnd/>
                <a:tailEnd/>
              </a:ln>
            </p:spPr>
            <p:txBody>
              <a:bodyPr wrap="none" anchor="ctr">
                <a:prstTxWarp prst="textNoShape">
                  <a:avLst/>
                </a:prstTxWarp>
              </a:bodyPr>
              <a:lstStyle/>
              <a:p>
                <a:pPr algn="ctr"/>
                <a:r>
                  <a:rPr lang="en-US" sz="1400" dirty="0">
                    <a:solidFill>
                      <a:srgbClr val="000000"/>
                    </a:solidFill>
                    <a:latin typeface="Helvetica Neue Medium" charset="0"/>
                    <a:ea typeface="Helvetica Neue Medium" charset="0"/>
                    <a:cs typeface="Helvetica Neue Medium" charset="0"/>
                  </a:rPr>
                  <a:t>Link layer</a:t>
                </a:r>
              </a:p>
            </p:txBody>
          </p:sp>
          <p:sp>
            <p:nvSpPr>
              <p:cNvPr id="9" name="Rectangle 24"/>
              <p:cNvSpPr>
                <a:spLocks noChangeArrowheads="1"/>
              </p:cNvSpPr>
              <p:nvPr/>
            </p:nvSpPr>
            <p:spPr bwMode="auto">
              <a:xfrm>
                <a:off x="759125" y="5222492"/>
                <a:ext cx="1858671" cy="304228"/>
              </a:xfrm>
              <a:prstGeom prst="rect">
                <a:avLst/>
              </a:prstGeom>
              <a:solidFill>
                <a:schemeClr val="accent2"/>
              </a:solidFill>
              <a:ln w="28575">
                <a:solidFill>
                  <a:schemeClr val="tx1"/>
                </a:solidFill>
                <a:miter lim="800000"/>
                <a:headEnd/>
                <a:tailEnd/>
              </a:ln>
            </p:spPr>
            <p:txBody>
              <a:bodyPr wrap="none" anchor="ctr">
                <a:prstTxWarp prst="textNoShape">
                  <a:avLst/>
                </a:prstTxWarp>
              </a:bodyPr>
              <a:lstStyle/>
              <a:p>
                <a:pPr algn="ctr"/>
                <a:r>
                  <a:rPr lang="en-US" sz="1400">
                    <a:latin typeface="Helvetica Neue Medium" charset="0"/>
                    <a:ea typeface="Helvetica Neue Medium" charset="0"/>
                    <a:cs typeface="Helvetica Neue Medium" charset="0"/>
                  </a:rPr>
                  <a:t>Physical layer</a:t>
                </a:r>
                <a:endParaRPr lang="en-US" sz="1400" dirty="0">
                  <a:latin typeface="Helvetica Neue Medium" charset="0"/>
                  <a:ea typeface="Helvetica Neue Medium" charset="0"/>
                  <a:cs typeface="Helvetica Neue Medium" charset="0"/>
                </a:endParaRPr>
              </a:p>
            </p:txBody>
          </p:sp>
          <p:sp>
            <p:nvSpPr>
              <p:cNvPr id="21" name="Rounded Rectangle 20"/>
              <p:cNvSpPr/>
              <p:nvPr/>
            </p:nvSpPr>
            <p:spPr>
              <a:xfrm>
                <a:off x="552092" y="3001992"/>
                <a:ext cx="2272860" cy="3057101"/>
              </a:xfrm>
              <a:prstGeom prst="roundRect">
                <a:avLst>
                  <a:gd name="adj" fmla="val 8317"/>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a:solidFill>
                      <a:srgbClr val="000000"/>
                    </a:solidFill>
                    <a:latin typeface="Helvetica Neue Medium" charset="0"/>
                    <a:ea typeface="Helvetica Neue Medium" charset="0"/>
                    <a:cs typeface="Helvetica Neue Medium" charset="0"/>
                  </a:rPr>
                  <a:t>Host A</a:t>
                </a:r>
                <a:endParaRPr lang="en-US" sz="1200" dirty="0">
                  <a:solidFill>
                    <a:srgbClr val="000000"/>
                  </a:solidFill>
                  <a:latin typeface="Helvetica Neue Medium" charset="0"/>
                  <a:ea typeface="Helvetica Neue Medium" charset="0"/>
                  <a:cs typeface="Helvetica Neue Medium" charset="0"/>
                </a:endParaRPr>
              </a:p>
            </p:txBody>
          </p:sp>
          <p:sp>
            <p:nvSpPr>
              <p:cNvPr id="69" name="Alternate Process 68"/>
              <p:cNvSpPr/>
              <p:nvPr/>
            </p:nvSpPr>
            <p:spPr>
              <a:xfrm>
                <a:off x="1095555" y="3528616"/>
                <a:ext cx="1181819" cy="426938"/>
              </a:xfrm>
              <a:prstGeom prst="flowChartAlternateProcess">
                <a:avLst/>
              </a:prstGeom>
              <a:solidFill>
                <a:schemeClr val="bg2">
                  <a:lumMod val="75000"/>
                </a:schemeClr>
              </a:solid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400">
                    <a:solidFill>
                      <a:schemeClr val="tx1"/>
                    </a:solidFill>
                    <a:latin typeface="Helvetica Neue Medium" charset="0"/>
                    <a:ea typeface="Helvetica Neue Medium" charset="0"/>
                    <a:cs typeface="Helvetica Neue Medium" charset="0"/>
                  </a:rPr>
                  <a:t>Process</a:t>
                </a:r>
                <a:endParaRPr lang="en-US" sz="1400" dirty="0">
                  <a:solidFill>
                    <a:schemeClr val="tx1"/>
                  </a:solidFill>
                  <a:latin typeface="Helvetica Neue Medium" charset="0"/>
                  <a:ea typeface="Helvetica Neue Medium" charset="0"/>
                  <a:cs typeface="Helvetica Neue Medium" charset="0"/>
                </a:endParaRPr>
              </a:p>
            </p:txBody>
          </p:sp>
        </p:grpSp>
        <p:grpSp>
          <p:nvGrpSpPr>
            <p:cNvPr id="79" name="Group 78"/>
            <p:cNvGrpSpPr/>
            <p:nvPr/>
          </p:nvGrpSpPr>
          <p:grpSpPr>
            <a:xfrm>
              <a:off x="4873803" y="3001991"/>
              <a:ext cx="2272860" cy="3057101"/>
              <a:chOff x="552092" y="3001992"/>
              <a:chExt cx="2272860" cy="3057101"/>
            </a:xfrm>
          </p:grpSpPr>
          <p:sp>
            <p:nvSpPr>
              <p:cNvPr id="80" name="Rectangle 24"/>
              <p:cNvSpPr>
                <a:spLocks noChangeArrowheads="1"/>
              </p:cNvSpPr>
              <p:nvPr/>
            </p:nvSpPr>
            <p:spPr bwMode="auto">
              <a:xfrm>
                <a:off x="759125" y="3127417"/>
                <a:ext cx="1858671" cy="935052"/>
              </a:xfrm>
              <a:prstGeom prst="rect">
                <a:avLst/>
              </a:prstGeom>
              <a:solidFill>
                <a:srgbClr val="948A54"/>
              </a:solidFill>
              <a:ln w="28575">
                <a:solidFill>
                  <a:schemeClr val="tx1"/>
                </a:solidFill>
                <a:miter lim="800000"/>
                <a:headEnd/>
                <a:tailEnd/>
              </a:ln>
            </p:spPr>
            <p:txBody>
              <a:bodyPr wrap="none" anchor="t">
                <a:prstTxWarp prst="textNoShape">
                  <a:avLst/>
                </a:prstTxWarp>
              </a:bodyPr>
              <a:lstStyle/>
              <a:p>
                <a:pPr algn="ctr"/>
                <a:r>
                  <a:rPr lang="en-US" sz="1400" dirty="0">
                    <a:latin typeface="Helvetica Neue Medium" charset="0"/>
                    <a:ea typeface="Helvetica Neue Medium" charset="0"/>
                    <a:cs typeface="Helvetica Neue Medium" charset="0"/>
                  </a:rPr>
                  <a:t>Application layer</a:t>
                </a:r>
              </a:p>
            </p:txBody>
          </p:sp>
          <p:sp>
            <p:nvSpPr>
              <p:cNvPr id="81" name="Rectangle 24"/>
              <p:cNvSpPr>
                <a:spLocks noChangeArrowheads="1"/>
              </p:cNvSpPr>
              <p:nvPr/>
            </p:nvSpPr>
            <p:spPr bwMode="auto">
              <a:xfrm>
                <a:off x="759125" y="4309522"/>
                <a:ext cx="1858671" cy="304228"/>
              </a:xfrm>
              <a:prstGeom prst="rect">
                <a:avLst/>
              </a:prstGeom>
              <a:solidFill>
                <a:schemeClr val="accent3"/>
              </a:solidFill>
              <a:ln w="28575">
                <a:solidFill>
                  <a:schemeClr val="tx1"/>
                </a:solidFill>
                <a:miter lim="800000"/>
                <a:headEnd/>
                <a:tailEnd/>
              </a:ln>
            </p:spPr>
            <p:txBody>
              <a:bodyPr wrap="none" anchor="ctr">
                <a:prstTxWarp prst="textNoShape">
                  <a:avLst/>
                </a:prstTxWarp>
              </a:bodyPr>
              <a:lstStyle/>
              <a:p>
                <a:pPr algn="ctr"/>
                <a:r>
                  <a:rPr lang="en-US" sz="1400" dirty="0">
                    <a:latin typeface="Helvetica Neue Medium" charset="0"/>
                    <a:ea typeface="Helvetica Neue Medium" charset="0"/>
                    <a:cs typeface="Helvetica Neue Medium" charset="0"/>
                  </a:rPr>
                  <a:t>Transport layer</a:t>
                </a:r>
              </a:p>
            </p:txBody>
          </p:sp>
          <p:sp>
            <p:nvSpPr>
              <p:cNvPr id="82" name="Rectangle 24"/>
              <p:cNvSpPr>
                <a:spLocks noChangeArrowheads="1"/>
              </p:cNvSpPr>
              <p:nvPr/>
            </p:nvSpPr>
            <p:spPr bwMode="auto">
              <a:xfrm>
                <a:off x="759125" y="4614036"/>
                <a:ext cx="1858671" cy="304228"/>
              </a:xfrm>
              <a:prstGeom prst="rect">
                <a:avLst/>
              </a:prstGeom>
              <a:solidFill>
                <a:schemeClr val="accent1"/>
              </a:solidFill>
              <a:ln w="28575">
                <a:solidFill>
                  <a:schemeClr val="tx1"/>
                </a:solidFill>
                <a:miter lim="800000"/>
                <a:headEnd/>
                <a:tailEnd/>
              </a:ln>
            </p:spPr>
            <p:txBody>
              <a:bodyPr wrap="none" anchor="ctr">
                <a:prstTxWarp prst="textNoShape">
                  <a:avLst/>
                </a:prstTxWarp>
              </a:bodyPr>
              <a:lstStyle/>
              <a:p>
                <a:pPr algn="ctr"/>
                <a:r>
                  <a:rPr lang="en-US" sz="1400" dirty="0">
                    <a:latin typeface="Helvetica Neue Medium" charset="0"/>
                    <a:ea typeface="Helvetica Neue Medium" charset="0"/>
                    <a:cs typeface="Helvetica Neue Medium" charset="0"/>
                  </a:rPr>
                  <a:t>Network layer</a:t>
                </a:r>
              </a:p>
            </p:txBody>
          </p:sp>
          <p:sp>
            <p:nvSpPr>
              <p:cNvPr id="83" name="Rectangle 24"/>
              <p:cNvSpPr>
                <a:spLocks noChangeArrowheads="1"/>
              </p:cNvSpPr>
              <p:nvPr/>
            </p:nvSpPr>
            <p:spPr bwMode="auto">
              <a:xfrm>
                <a:off x="759125" y="4918264"/>
                <a:ext cx="1858671" cy="304228"/>
              </a:xfrm>
              <a:prstGeom prst="rect">
                <a:avLst/>
              </a:prstGeom>
              <a:solidFill>
                <a:srgbClr val="7F7F7F"/>
              </a:solidFill>
              <a:ln w="28575">
                <a:solidFill>
                  <a:schemeClr val="tx1"/>
                </a:solidFill>
                <a:miter lim="800000"/>
                <a:headEnd/>
                <a:tailEnd/>
              </a:ln>
            </p:spPr>
            <p:txBody>
              <a:bodyPr wrap="none" anchor="ctr">
                <a:prstTxWarp prst="textNoShape">
                  <a:avLst/>
                </a:prstTxWarp>
              </a:bodyPr>
              <a:lstStyle/>
              <a:p>
                <a:pPr algn="ctr"/>
                <a:r>
                  <a:rPr lang="en-US" sz="1400" dirty="0">
                    <a:solidFill>
                      <a:srgbClr val="000000"/>
                    </a:solidFill>
                    <a:latin typeface="Helvetica Neue Medium" charset="0"/>
                    <a:ea typeface="Helvetica Neue Medium" charset="0"/>
                    <a:cs typeface="Helvetica Neue Medium" charset="0"/>
                  </a:rPr>
                  <a:t>Link layer</a:t>
                </a:r>
              </a:p>
            </p:txBody>
          </p:sp>
          <p:sp>
            <p:nvSpPr>
              <p:cNvPr id="84" name="Rectangle 24"/>
              <p:cNvSpPr>
                <a:spLocks noChangeArrowheads="1"/>
              </p:cNvSpPr>
              <p:nvPr/>
            </p:nvSpPr>
            <p:spPr bwMode="auto">
              <a:xfrm>
                <a:off x="759125" y="5222492"/>
                <a:ext cx="1858671" cy="304228"/>
              </a:xfrm>
              <a:prstGeom prst="rect">
                <a:avLst/>
              </a:prstGeom>
              <a:solidFill>
                <a:schemeClr val="accent2"/>
              </a:solidFill>
              <a:ln w="28575">
                <a:solidFill>
                  <a:schemeClr val="tx1"/>
                </a:solidFill>
                <a:miter lim="800000"/>
                <a:headEnd/>
                <a:tailEnd/>
              </a:ln>
            </p:spPr>
            <p:txBody>
              <a:bodyPr wrap="none" anchor="ctr">
                <a:prstTxWarp prst="textNoShape">
                  <a:avLst/>
                </a:prstTxWarp>
              </a:bodyPr>
              <a:lstStyle/>
              <a:p>
                <a:pPr algn="ctr"/>
                <a:r>
                  <a:rPr lang="en-US" sz="1400">
                    <a:latin typeface="Helvetica Neue Medium" charset="0"/>
                    <a:ea typeface="Helvetica Neue Medium" charset="0"/>
                    <a:cs typeface="Helvetica Neue Medium" charset="0"/>
                  </a:rPr>
                  <a:t>Physical layer</a:t>
                </a:r>
                <a:endParaRPr lang="en-US" sz="1400" dirty="0">
                  <a:latin typeface="Helvetica Neue Medium" charset="0"/>
                  <a:ea typeface="Helvetica Neue Medium" charset="0"/>
                  <a:cs typeface="Helvetica Neue Medium" charset="0"/>
                </a:endParaRPr>
              </a:p>
            </p:txBody>
          </p:sp>
          <p:sp>
            <p:nvSpPr>
              <p:cNvPr id="85" name="Rounded Rectangle 84"/>
              <p:cNvSpPr/>
              <p:nvPr/>
            </p:nvSpPr>
            <p:spPr>
              <a:xfrm>
                <a:off x="552092" y="3001992"/>
                <a:ext cx="2272860" cy="3057101"/>
              </a:xfrm>
              <a:prstGeom prst="roundRect">
                <a:avLst>
                  <a:gd name="adj" fmla="val 8317"/>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a:solidFill>
                      <a:srgbClr val="000000"/>
                    </a:solidFill>
                    <a:latin typeface="Helvetica Neue Medium" charset="0"/>
                    <a:ea typeface="Helvetica Neue Medium" charset="0"/>
                    <a:cs typeface="Helvetica Neue Medium" charset="0"/>
                  </a:rPr>
                  <a:t>Host B</a:t>
                </a:r>
                <a:endParaRPr lang="en-US" sz="1200" dirty="0">
                  <a:solidFill>
                    <a:srgbClr val="000000"/>
                  </a:solidFill>
                  <a:latin typeface="Helvetica Neue Medium" charset="0"/>
                  <a:ea typeface="Helvetica Neue Medium" charset="0"/>
                  <a:cs typeface="Helvetica Neue Medium" charset="0"/>
                </a:endParaRPr>
              </a:p>
            </p:txBody>
          </p:sp>
          <p:sp>
            <p:nvSpPr>
              <p:cNvPr id="86" name="Trapezoid 85"/>
              <p:cNvSpPr/>
              <p:nvPr/>
            </p:nvSpPr>
            <p:spPr>
              <a:xfrm>
                <a:off x="1095555" y="3963039"/>
                <a:ext cx="1181819" cy="346197"/>
              </a:xfrm>
              <a:prstGeom prst="trapezoid">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400">
                    <a:solidFill>
                      <a:schemeClr val="tx1"/>
                    </a:solidFill>
                    <a:latin typeface="Helvetica Neue Medium" charset="0"/>
                    <a:ea typeface="Helvetica Neue Medium" charset="0"/>
                    <a:cs typeface="Helvetica Neue Medium" charset="0"/>
                  </a:rPr>
                  <a:t>Socket</a:t>
                </a:r>
                <a:endParaRPr lang="en-US" sz="1400" dirty="0">
                  <a:solidFill>
                    <a:schemeClr val="tx1"/>
                  </a:solidFill>
                  <a:latin typeface="Helvetica Neue Medium" charset="0"/>
                  <a:ea typeface="Helvetica Neue Medium" charset="0"/>
                  <a:cs typeface="Helvetica Neue Medium" charset="0"/>
                </a:endParaRPr>
              </a:p>
            </p:txBody>
          </p:sp>
          <p:sp>
            <p:nvSpPr>
              <p:cNvPr id="87" name="Alternate Process 86"/>
              <p:cNvSpPr/>
              <p:nvPr/>
            </p:nvSpPr>
            <p:spPr>
              <a:xfrm>
                <a:off x="1095555" y="3528616"/>
                <a:ext cx="1181819" cy="426938"/>
              </a:xfrm>
              <a:prstGeom prst="flowChartAlternateProcess">
                <a:avLst/>
              </a:prstGeom>
              <a:solidFill>
                <a:schemeClr val="bg2">
                  <a:lumMod val="75000"/>
                </a:schemeClr>
              </a:solid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400">
                    <a:solidFill>
                      <a:schemeClr val="tx1"/>
                    </a:solidFill>
                    <a:latin typeface="Helvetica Neue Medium" charset="0"/>
                    <a:ea typeface="Helvetica Neue Medium" charset="0"/>
                    <a:cs typeface="Helvetica Neue Medium" charset="0"/>
                  </a:rPr>
                  <a:t>Process</a:t>
                </a:r>
                <a:endParaRPr lang="en-US" sz="1400" dirty="0">
                  <a:solidFill>
                    <a:schemeClr val="tx1"/>
                  </a:solidFill>
                  <a:latin typeface="Helvetica Neue Medium" charset="0"/>
                  <a:ea typeface="Helvetica Neue Medium" charset="0"/>
                  <a:cs typeface="Helvetica Neue Medium" charset="0"/>
                </a:endParaRPr>
              </a:p>
            </p:txBody>
          </p:sp>
        </p:grpSp>
        <p:cxnSp>
          <p:nvCxnSpPr>
            <p:cNvPr id="28" name="Straight Arrow Connector 27"/>
            <p:cNvCxnSpPr>
              <a:stCxn id="87" idx="1"/>
              <a:endCxn id="69" idx="3"/>
            </p:cNvCxnSpPr>
            <p:nvPr/>
          </p:nvCxnSpPr>
          <p:spPr>
            <a:xfrm flipH="1">
              <a:off x="2277374" y="3742084"/>
              <a:ext cx="3139892" cy="1"/>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29" name="Trapezoid 28"/>
          <p:cNvSpPr/>
          <p:nvPr/>
        </p:nvSpPr>
        <p:spPr>
          <a:xfrm>
            <a:off x="2489489" y="4200108"/>
            <a:ext cx="886364" cy="259648"/>
          </a:xfrm>
          <a:prstGeom prst="trapezoid">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400" dirty="0">
                <a:solidFill>
                  <a:schemeClr val="tx1"/>
                </a:solidFill>
                <a:latin typeface="Helvetica Neue Medium" charset="0"/>
                <a:ea typeface="Helvetica Neue Medium" charset="0"/>
                <a:cs typeface="Helvetica Neue Medium" charset="0"/>
              </a:rPr>
              <a:t>Socket</a:t>
            </a:r>
          </a:p>
        </p:txBody>
      </p:sp>
    </p:spTree>
    <p:extLst>
      <p:ext uri="{BB962C8B-B14F-4D97-AF65-F5344CB8AC3E}">
        <p14:creationId xmlns:p14="http://schemas.microsoft.com/office/powerpoint/2010/main" val="11260209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29111C5-E04E-4942-8174-12BB645D56A6}" type="slidenum">
              <a:rPr lang="en-US" smtClean="0"/>
              <a:pPr/>
              <a:t>53</a:t>
            </a:fld>
            <a:endParaRPr lang="en-US"/>
          </a:p>
        </p:txBody>
      </p:sp>
      <p:sp>
        <p:nvSpPr>
          <p:cNvPr id="15" name="Content Placeholder 14"/>
          <p:cNvSpPr>
            <a:spLocks noGrp="1"/>
          </p:cNvSpPr>
          <p:nvPr>
            <p:ph idx="4294967295"/>
          </p:nvPr>
        </p:nvSpPr>
        <p:spPr>
          <a:xfrm>
            <a:off x="0" y="0"/>
            <a:ext cx="8763000" cy="6477000"/>
          </a:xfrm>
        </p:spPr>
        <p:txBody>
          <a:bodyPr>
            <a:normAutofit fontScale="85000" lnSpcReduction="10000"/>
          </a:bodyPr>
          <a:lstStyle/>
          <a:p>
            <a:pPr marL="0" indent="0">
              <a:lnSpc>
                <a:spcPct val="100000"/>
              </a:lnSpc>
              <a:spcBef>
                <a:spcPts val="0"/>
              </a:spcBef>
              <a:buNone/>
            </a:pPr>
            <a:br>
              <a:rPr lang="en-US" dirty="0">
                <a:latin typeface="Courier" charset="0"/>
                <a:ea typeface="Courier" charset="0"/>
                <a:cs typeface="Courier" charset="0"/>
              </a:rPr>
            </a:br>
            <a:r>
              <a:rPr lang="en-US" dirty="0">
                <a:solidFill>
                  <a:schemeClr val="accent3"/>
                </a:solidFill>
                <a:latin typeface="Courier" charset="0"/>
                <a:ea typeface="Courier" charset="0"/>
                <a:cs typeface="Courier" charset="0"/>
              </a:rPr>
              <a:t>// Create a socket for the client</a:t>
            </a:r>
            <a:br>
              <a:rPr lang="en-US" dirty="0">
                <a:latin typeface="Courier" charset="0"/>
                <a:ea typeface="Courier" charset="0"/>
                <a:cs typeface="Courier" charset="0"/>
              </a:rPr>
            </a:br>
            <a:r>
              <a:rPr lang="en-US" dirty="0">
                <a:latin typeface="Courier" charset="0"/>
                <a:ea typeface="Courier" charset="0"/>
                <a:cs typeface="Courier" charset="0"/>
              </a:rPr>
              <a:t>if ((</a:t>
            </a:r>
            <a:r>
              <a:rPr lang="en-US" dirty="0" err="1">
                <a:latin typeface="Courier" charset="0"/>
                <a:ea typeface="Courier" charset="0"/>
                <a:cs typeface="Courier" charset="0"/>
              </a:rPr>
              <a:t>sockfd</a:t>
            </a:r>
            <a:r>
              <a:rPr lang="en-US" dirty="0">
                <a:latin typeface="Courier" charset="0"/>
                <a:ea typeface="Courier" charset="0"/>
                <a:cs typeface="Courier" charset="0"/>
              </a:rPr>
              <a:t> = socket(AF_INET, SOCK_STREAM, 0)) &lt; 0) {</a:t>
            </a:r>
            <a:br>
              <a:rPr lang="en-US" dirty="0">
                <a:latin typeface="Courier" charset="0"/>
                <a:ea typeface="Courier" charset="0"/>
                <a:cs typeface="Courier" charset="0"/>
              </a:rPr>
            </a:br>
            <a:r>
              <a:rPr lang="en-US" dirty="0">
                <a:latin typeface="Courier" charset="0"/>
                <a:ea typeface="Courier" charset="0"/>
                <a:cs typeface="Courier" charset="0"/>
              </a:rPr>
              <a:t>  </a:t>
            </a:r>
            <a:r>
              <a:rPr lang="en-US" dirty="0" err="1">
                <a:latin typeface="Courier" charset="0"/>
                <a:ea typeface="Courier" charset="0"/>
                <a:cs typeface="Courier" charset="0"/>
              </a:rPr>
              <a:t>perror</a:t>
            </a:r>
            <a:r>
              <a:rPr lang="en-US" dirty="0">
                <a:latin typeface="Courier" charset="0"/>
                <a:ea typeface="Courier" charset="0"/>
                <a:cs typeface="Courier" charset="0"/>
              </a:rPr>
              <a:t>(”Socket creation");</a:t>
            </a:r>
            <a:br>
              <a:rPr lang="en-US" dirty="0">
                <a:latin typeface="Courier" charset="0"/>
                <a:ea typeface="Courier" charset="0"/>
                <a:cs typeface="Courier" charset="0"/>
              </a:rPr>
            </a:br>
            <a:r>
              <a:rPr lang="en-US" dirty="0">
                <a:latin typeface="Courier" charset="0"/>
                <a:ea typeface="Courier" charset="0"/>
                <a:cs typeface="Courier" charset="0"/>
              </a:rPr>
              <a:t>  exit(2);</a:t>
            </a:r>
            <a:br>
              <a:rPr lang="en-US" dirty="0">
                <a:latin typeface="Courier" charset="0"/>
                <a:ea typeface="Courier" charset="0"/>
                <a:cs typeface="Courier" charset="0"/>
              </a:rPr>
            </a:br>
            <a:r>
              <a:rPr lang="en-US" dirty="0">
                <a:latin typeface="Courier" charset="0"/>
                <a:ea typeface="Courier" charset="0"/>
                <a:cs typeface="Courier" charset="0"/>
              </a:rPr>
              <a:t>}</a:t>
            </a:r>
            <a:br>
              <a:rPr lang="en-US" dirty="0">
                <a:latin typeface="Courier" charset="0"/>
                <a:ea typeface="Courier" charset="0"/>
                <a:cs typeface="Courier" charset="0"/>
              </a:rPr>
            </a:br>
            <a:br>
              <a:rPr lang="en-US" dirty="0">
                <a:latin typeface="Courier" charset="0"/>
                <a:ea typeface="Courier" charset="0"/>
                <a:cs typeface="Courier" charset="0"/>
              </a:rPr>
            </a:br>
            <a:r>
              <a:rPr lang="en-US" dirty="0">
                <a:solidFill>
                  <a:schemeClr val="accent3"/>
                </a:solidFill>
                <a:latin typeface="Courier" charset="0"/>
                <a:ea typeface="Courier" charset="0"/>
                <a:cs typeface="Courier" charset="0"/>
              </a:rPr>
              <a:t>// Set server address and port</a:t>
            </a:r>
            <a:br>
              <a:rPr lang="en-US" dirty="0">
                <a:solidFill>
                  <a:schemeClr val="accent3"/>
                </a:solidFill>
                <a:latin typeface="Courier" charset="0"/>
                <a:ea typeface="Courier" charset="0"/>
                <a:cs typeface="Courier" charset="0"/>
              </a:rPr>
            </a:br>
            <a:r>
              <a:rPr lang="en-US" dirty="0" err="1">
                <a:latin typeface="Courier" charset="0"/>
                <a:ea typeface="Courier" charset="0"/>
                <a:cs typeface="Courier" charset="0"/>
              </a:rPr>
              <a:t>memset</a:t>
            </a:r>
            <a:r>
              <a:rPr lang="en-US" dirty="0">
                <a:latin typeface="Courier" charset="0"/>
                <a:ea typeface="Courier" charset="0"/>
                <a:cs typeface="Courier" charset="0"/>
              </a:rPr>
              <a:t>(&amp;</a:t>
            </a:r>
            <a:r>
              <a:rPr lang="en-US" dirty="0" err="1">
                <a:latin typeface="Courier" charset="0"/>
                <a:ea typeface="Courier" charset="0"/>
                <a:cs typeface="Courier" charset="0"/>
              </a:rPr>
              <a:t>servaddr</a:t>
            </a:r>
            <a:r>
              <a:rPr lang="en-US" dirty="0">
                <a:latin typeface="Courier" charset="0"/>
                <a:ea typeface="Courier" charset="0"/>
                <a:cs typeface="Courier" charset="0"/>
              </a:rPr>
              <a:t>, 0, </a:t>
            </a:r>
            <a:r>
              <a:rPr lang="en-US" dirty="0" err="1">
                <a:latin typeface="Courier" charset="0"/>
                <a:ea typeface="Courier" charset="0"/>
                <a:cs typeface="Courier" charset="0"/>
              </a:rPr>
              <a:t>sizeof</a:t>
            </a:r>
            <a:r>
              <a:rPr lang="en-US" dirty="0">
                <a:latin typeface="Courier" charset="0"/>
                <a:ea typeface="Courier" charset="0"/>
                <a:cs typeface="Courier" charset="0"/>
              </a:rPr>
              <a:t>(</a:t>
            </a:r>
            <a:r>
              <a:rPr lang="en-US" dirty="0" err="1">
                <a:latin typeface="Courier" charset="0"/>
                <a:ea typeface="Courier" charset="0"/>
                <a:cs typeface="Courier" charset="0"/>
              </a:rPr>
              <a:t>servaddr</a:t>
            </a:r>
            <a:r>
              <a:rPr lang="en-US" dirty="0">
                <a:latin typeface="Courier" charset="0"/>
                <a:ea typeface="Courier" charset="0"/>
                <a:cs typeface="Courier" charset="0"/>
              </a:rPr>
              <a:t>));</a:t>
            </a:r>
            <a:br>
              <a:rPr lang="en-US" dirty="0">
                <a:latin typeface="Courier" charset="0"/>
                <a:ea typeface="Courier" charset="0"/>
                <a:cs typeface="Courier" charset="0"/>
              </a:rPr>
            </a:br>
            <a:r>
              <a:rPr lang="en-US" dirty="0" err="1">
                <a:latin typeface="Courier" charset="0"/>
                <a:ea typeface="Courier" charset="0"/>
                <a:cs typeface="Courier" charset="0"/>
              </a:rPr>
              <a:t>servaddr.sin_family</a:t>
            </a:r>
            <a:r>
              <a:rPr lang="en-US" dirty="0">
                <a:latin typeface="Courier" charset="0"/>
                <a:ea typeface="Courier" charset="0"/>
                <a:cs typeface="Courier" charset="0"/>
              </a:rPr>
              <a:t> = AF_INET;</a:t>
            </a:r>
            <a:br>
              <a:rPr lang="en-US" dirty="0">
                <a:latin typeface="Courier" charset="0"/>
                <a:ea typeface="Courier" charset="0"/>
                <a:cs typeface="Courier" charset="0"/>
              </a:rPr>
            </a:br>
            <a:r>
              <a:rPr lang="en-US" dirty="0" err="1">
                <a:latin typeface="Courier" charset="0"/>
                <a:ea typeface="Courier" charset="0"/>
                <a:cs typeface="Courier" charset="0"/>
              </a:rPr>
              <a:t>servaddr.sin_addr.s_addr</a:t>
            </a:r>
            <a:r>
              <a:rPr lang="en-US" dirty="0">
                <a:latin typeface="Courier" charset="0"/>
                <a:ea typeface="Courier" charset="0"/>
                <a:cs typeface="Courier" charset="0"/>
              </a:rPr>
              <a:t> = </a:t>
            </a:r>
            <a:r>
              <a:rPr lang="en-US" dirty="0" err="1">
                <a:latin typeface="Courier" charset="0"/>
                <a:ea typeface="Courier" charset="0"/>
                <a:cs typeface="Courier" charset="0"/>
              </a:rPr>
              <a:t>inet_addr</a:t>
            </a:r>
            <a:r>
              <a:rPr lang="en-US" dirty="0">
                <a:latin typeface="Courier" charset="0"/>
                <a:ea typeface="Courier" charset="0"/>
                <a:cs typeface="Courier" charset="0"/>
              </a:rPr>
              <a:t>(</a:t>
            </a:r>
            <a:r>
              <a:rPr lang="en-US" dirty="0" err="1">
                <a:latin typeface="Courier" charset="0"/>
                <a:ea typeface="Courier" charset="0"/>
                <a:cs typeface="Courier" charset="0"/>
              </a:rPr>
              <a:t>argv</a:t>
            </a:r>
            <a:r>
              <a:rPr lang="en-US" dirty="0">
                <a:latin typeface="Courier" charset="0"/>
                <a:ea typeface="Courier" charset="0"/>
                <a:cs typeface="Courier" charset="0"/>
              </a:rPr>
              <a:t>[1]);</a:t>
            </a:r>
            <a:br>
              <a:rPr lang="en-US" dirty="0">
                <a:latin typeface="Courier" charset="0"/>
                <a:ea typeface="Courier" charset="0"/>
                <a:cs typeface="Courier" charset="0"/>
              </a:rPr>
            </a:br>
            <a:r>
              <a:rPr lang="en-US" dirty="0" err="1">
                <a:latin typeface="Courier" charset="0"/>
                <a:ea typeface="Courier" charset="0"/>
                <a:cs typeface="Courier" charset="0"/>
              </a:rPr>
              <a:t>servaddr.sin_port</a:t>
            </a:r>
            <a:r>
              <a:rPr lang="en-US" dirty="0">
                <a:latin typeface="Courier" charset="0"/>
                <a:ea typeface="Courier" charset="0"/>
                <a:cs typeface="Courier" charset="0"/>
              </a:rPr>
              <a:t> = </a:t>
            </a:r>
            <a:r>
              <a:rPr lang="en-US" dirty="0" err="1">
                <a:latin typeface="Courier" charset="0"/>
                <a:ea typeface="Courier" charset="0"/>
                <a:cs typeface="Courier" charset="0"/>
              </a:rPr>
              <a:t>htons</a:t>
            </a:r>
            <a:r>
              <a:rPr lang="en-US" dirty="0">
                <a:latin typeface="Courier" charset="0"/>
                <a:ea typeface="Courier" charset="0"/>
                <a:cs typeface="Courier" charset="0"/>
              </a:rPr>
              <a:t>(SERV_PORT); // to big-endian</a:t>
            </a:r>
            <a:br>
              <a:rPr lang="en-US" dirty="0">
                <a:latin typeface="Courier" charset="0"/>
                <a:ea typeface="Courier" charset="0"/>
                <a:cs typeface="Courier" charset="0"/>
              </a:rPr>
            </a:br>
            <a:br>
              <a:rPr lang="en-US" dirty="0">
                <a:latin typeface="Courier" charset="0"/>
                <a:ea typeface="Courier" charset="0"/>
                <a:cs typeface="Courier" charset="0"/>
              </a:rPr>
            </a:br>
            <a:r>
              <a:rPr lang="en-US" dirty="0">
                <a:solidFill>
                  <a:schemeClr val="accent3"/>
                </a:solidFill>
                <a:latin typeface="Courier" charset="0"/>
                <a:ea typeface="Courier" charset="0"/>
                <a:cs typeface="Courier" charset="0"/>
              </a:rPr>
              <a:t>// Establish TCP connection</a:t>
            </a:r>
            <a:br>
              <a:rPr lang="en-US" dirty="0">
                <a:solidFill>
                  <a:schemeClr val="accent3"/>
                </a:solidFill>
                <a:latin typeface="Courier" charset="0"/>
                <a:ea typeface="Courier" charset="0"/>
                <a:cs typeface="Courier" charset="0"/>
              </a:rPr>
            </a:br>
            <a:r>
              <a:rPr lang="en-US" dirty="0">
                <a:latin typeface="Courier" charset="0"/>
                <a:ea typeface="Courier" charset="0"/>
                <a:cs typeface="Courier" charset="0"/>
              </a:rPr>
              <a:t>if (</a:t>
            </a:r>
            <a:r>
              <a:rPr lang="en-US" b="1" dirty="0">
                <a:latin typeface="Courier" charset="0"/>
                <a:ea typeface="Courier" charset="0"/>
                <a:cs typeface="Courier" charset="0"/>
              </a:rPr>
              <a:t>connect</a:t>
            </a:r>
            <a:r>
              <a:rPr lang="en-US" dirty="0">
                <a:latin typeface="Courier" charset="0"/>
                <a:ea typeface="Courier" charset="0"/>
                <a:cs typeface="Courier" charset="0"/>
              </a:rPr>
              <a:t>(</a:t>
            </a:r>
            <a:r>
              <a:rPr lang="en-US" dirty="0" err="1">
                <a:latin typeface="Courier" charset="0"/>
                <a:ea typeface="Courier" charset="0"/>
                <a:cs typeface="Courier" charset="0"/>
              </a:rPr>
              <a:t>sockfd</a:t>
            </a:r>
            <a:r>
              <a:rPr lang="en-US" dirty="0">
                <a:latin typeface="Courier" charset="0"/>
                <a:ea typeface="Courier" charset="0"/>
                <a:cs typeface="Courier" charset="0"/>
              </a:rPr>
              <a:t>, (struct </a:t>
            </a:r>
            <a:r>
              <a:rPr lang="en-US" dirty="0" err="1">
                <a:latin typeface="Courier" charset="0"/>
                <a:ea typeface="Courier" charset="0"/>
                <a:cs typeface="Courier" charset="0"/>
              </a:rPr>
              <a:t>sockaddr</a:t>
            </a:r>
            <a:r>
              <a:rPr lang="en-US" dirty="0">
                <a:latin typeface="Courier" charset="0"/>
                <a:ea typeface="Courier" charset="0"/>
                <a:cs typeface="Courier" charset="0"/>
              </a:rPr>
              <a:t> *) &amp;</a:t>
            </a:r>
            <a:r>
              <a:rPr lang="en-US" dirty="0" err="1">
                <a:latin typeface="Courier" charset="0"/>
                <a:ea typeface="Courier" charset="0"/>
                <a:cs typeface="Courier" charset="0"/>
              </a:rPr>
              <a:t>servaddr</a:t>
            </a:r>
            <a:r>
              <a:rPr lang="en-US" dirty="0">
                <a:latin typeface="Courier" charset="0"/>
                <a:ea typeface="Courier" charset="0"/>
                <a:cs typeface="Courier" charset="0"/>
              </a:rPr>
              <a:t>, </a:t>
            </a:r>
          </a:p>
          <a:p>
            <a:pPr marL="0" indent="0">
              <a:lnSpc>
                <a:spcPct val="100000"/>
              </a:lnSpc>
              <a:spcBef>
                <a:spcPts val="0"/>
              </a:spcBef>
              <a:buNone/>
            </a:pPr>
            <a:r>
              <a:rPr lang="en-US" dirty="0">
                <a:latin typeface="Courier" charset="0"/>
                <a:ea typeface="Courier" charset="0"/>
                <a:cs typeface="Courier" charset="0"/>
              </a:rPr>
              <a:t>	      </a:t>
            </a:r>
            <a:r>
              <a:rPr lang="en-US" dirty="0" err="1">
                <a:latin typeface="Courier" charset="0"/>
                <a:ea typeface="Courier" charset="0"/>
                <a:cs typeface="Courier" charset="0"/>
              </a:rPr>
              <a:t>sizeof</a:t>
            </a:r>
            <a:r>
              <a:rPr lang="en-US" dirty="0">
                <a:latin typeface="Courier" charset="0"/>
                <a:ea typeface="Courier" charset="0"/>
                <a:cs typeface="Courier" charset="0"/>
              </a:rPr>
              <a:t>(</a:t>
            </a:r>
            <a:r>
              <a:rPr lang="en-US" dirty="0" err="1">
                <a:latin typeface="Courier" charset="0"/>
                <a:ea typeface="Courier" charset="0"/>
                <a:cs typeface="Courier" charset="0"/>
              </a:rPr>
              <a:t>servaddr</a:t>
            </a:r>
            <a:r>
              <a:rPr lang="en-US" dirty="0">
                <a:latin typeface="Courier" charset="0"/>
                <a:ea typeface="Courier" charset="0"/>
                <a:cs typeface="Courier" charset="0"/>
              </a:rPr>
              <a:t>)) &lt; 0) {</a:t>
            </a:r>
            <a:br>
              <a:rPr lang="en-US" dirty="0">
                <a:latin typeface="Courier" charset="0"/>
                <a:ea typeface="Courier" charset="0"/>
                <a:cs typeface="Courier" charset="0"/>
              </a:rPr>
            </a:br>
            <a:r>
              <a:rPr lang="en-US" dirty="0">
                <a:latin typeface="Courier" charset="0"/>
                <a:ea typeface="Courier" charset="0"/>
                <a:cs typeface="Courier" charset="0"/>
              </a:rPr>
              <a:t>  </a:t>
            </a:r>
            <a:r>
              <a:rPr lang="en-US" dirty="0" err="1">
                <a:latin typeface="Courier" charset="0"/>
                <a:ea typeface="Courier" charset="0"/>
                <a:cs typeface="Courier" charset="0"/>
              </a:rPr>
              <a:t>perror</a:t>
            </a:r>
            <a:r>
              <a:rPr lang="en-US" dirty="0">
                <a:latin typeface="Courier" charset="0"/>
                <a:ea typeface="Courier" charset="0"/>
                <a:cs typeface="Courier" charset="0"/>
              </a:rPr>
              <a:t>(”Connect to server");</a:t>
            </a:r>
            <a:br>
              <a:rPr lang="en-US" dirty="0">
                <a:latin typeface="Courier" charset="0"/>
                <a:ea typeface="Courier" charset="0"/>
                <a:cs typeface="Courier" charset="0"/>
              </a:rPr>
            </a:br>
            <a:r>
              <a:rPr lang="en-US" dirty="0">
                <a:latin typeface="Courier" charset="0"/>
                <a:ea typeface="Courier" charset="0"/>
                <a:cs typeface="Courier" charset="0"/>
              </a:rPr>
              <a:t>  exit(3);</a:t>
            </a:r>
            <a:br>
              <a:rPr lang="en-US" dirty="0">
                <a:latin typeface="Courier" charset="0"/>
                <a:ea typeface="Courier" charset="0"/>
                <a:cs typeface="Courier" charset="0"/>
              </a:rPr>
            </a:br>
            <a:r>
              <a:rPr lang="en-US" dirty="0">
                <a:latin typeface="Courier" charset="0"/>
                <a:ea typeface="Courier" charset="0"/>
                <a:cs typeface="Courier" charset="0"/>
              </a:rPr>
              <a:t>}</a:t>
            </a:r>
            <a:br>
              <a:rPr lang="en-US" dirty="0">
                <a:latin typeface="Courier" charset="0"/>
                <a:ea typeface="Courier" charset="0"/>
                <a:cs typeface="Courier" charset="0"/>
              </a:rPr>
            </a:br>
            <a:endParaRPr lang="en-US" dirty="0">
              <a:latin typeface="Courier" charset="0"/>
              <a:ea typeface="Courier" charset="0"/>
              <a:cs typeface="Courier" charset="0"/>
            </a:endParaRPr>
          </a:p>
          <a:p>
            <a:pPr marL="0" indent="0">
              <a:lnSpc>
                <a:spcPct val="100000"/>
              </a:lnSpc>
              <a:spcBef>
                <a:spcPts val="0"/>
              </a:spcBef>
              <a:buNone/>
            </a:pPr>
            <a:r>
              <a:rPr lang="en-US" dirty="0">
                <a:solidFill>
                  <a:schemeClr val="accent3"/>
                </a:solidFill>
                <a:latin typeface="Courier" charset="0"/>
                <a:ea typeface="Courier" charset="0"/>
                <a:cs typeface="Courier" charset="0"/>
              </a:rPr>
              <a:t>// Transmit the data over the TCP connection</a:t>
            </a:r>
            <a:br>
              <a:rPr lang="en-US" dirty="0">
                <a:latin typeface="Courier" charset="0"/>
                <a:ea typeface="Courier" charset="0"/>
                <a:cs typeface="Courier" charset="0"/>
              </a:rPr>
            </a:br>
            <a:r>
              <a:rPr lang="en-US" b="1" dirty="0">
                <a:latin typeface="Courier" charset="0"/>
                <a:ea typeface="Courier" charset="0"/>
                <a:cs typeface="Courier" charset="0"/>
              </a:rPr>
              <a:t>send</a:t>
            </a:r>
            <a:r>
              <a:rPr lang="en-US" dirty="0">
                <a:latin typeface="Courier" charset="0"/>
                <a:ea typeface="Courier" charset="0"/>
                <a:cs typeface="Courier" charset="0"/>
              </a:rPr>
              <a:t>(</a:t>
            </a:r>
            <a:r>
              <a:rPr lang="en-US" dirty="0" err="1">
                <a:latin typeface="Courier" charset="0"/>
                <a:ea typeface="Courier" charset="0"/>
                <a:cs typeface="Courier" charset="0"/>
              </a:rPr>
              <a:t>sockfd</a:t>
            </a:r>
            <a:r>
              <a:rPr lang="en-US" dirty="0">
                <a:latin typeface="Courier" charset="0"/>
                <a:ea typeface="Courier" charset="0"/>
                <a:cs typeface="Courier" charset="0"/>
              </a:rPr>
              <a:t>, </a:t>
            </a:r>
            <a:r>
              <a:rPr lang="en-US" dirty="0" err="1">
                <a:latin typeface="Courier" charset="0"/>
                <a:ea typeface="Courier" charset="0"/>
                <a:cs typeface="Courier" charset="0"/>
              </a:rPr>
              <a:t>buf</a:t>
            </a:r>
            <a:r>
              <a:rPr lang="en-US" dirty="0">
                <a:latin typeface="Courier" charset="0"/>
                <a:ea typeface="Courier" charset="0"/>
                <a:cs typeface="Courier" charset="0"/>
              </a:rPr>
              <a:t>, </a:t>
            </a:r>
            <a:r>
              <a:rPr lang="en-US" dirty="0" err="1">
                <a:latin typeface="Courier" charset="0"/>
                <a:ea typeface="Courier" charset="0"/>
                <a:cs typeface="Courier" charset="0"/>
              </a:rPr>
              <a:t>strlen</a:t>
            </a:r>
            <a:r>
              <a:rPr lang="en-US" dirty="0">
                <a:latin typeface="Courier" charset="0"/>
                <a:ea typeface="Courier" charset="0"/>
                <a:cs typeface="Courier" charset="0"/>
              </a:rPr>
              <a:t>(</a:t>
            </a:r>
            <a:r>
              <a:rPr lang="en-US" dirty="0" err="1">
                <a:latin typeface="Courier" charset="0"/>
                <a:ea typeface="Courier" charset="0"/>
                <a:cs typeface="Courier" charset="0"/>
              </a:rPr>
              <a:t>buf</a:t>
            </a:r>
            <a:r>
              <a:rPr lang="en-US" dirty="0">
                <a:latin typeface="Courier" charset="0"/>
                <a:ea typeface="Courier" charset="0"/>
                <a:cs typeface="Courier" charset="0"/>
              </a:rPr>
              <a:t>), 0);</a:t>
            </a:r>
          </a:p>
        </p:txBody>
      </p:sp>
      <p:sp>
        <p:nvSpPr>
          <p:cNvPr id="2" name="日期占位符 1">
            <a:extLst>
              <a:ext uri="{FF2B5EF4-FFF2-40B4-BE49-F238E27FC236}">
                <a16:creationId xmlns:a16="http://schemas.microsoft.com/office/drawing/2014/main" id="{39FCBFB9-8406-FC68-0D29-3D20FE1B0C3E}"/>
              </a:ext>
            </a:extLst>
          </p:cNvPr>
          <p:cNvSpPr>
            <a:spLocks noGrp="1"/>
          </p:cNvSpPr>
          <p:nvPr>
            <p:ph type="dt" sz="half" idx="10"/>
          </p:nvPr>
        </p:nvSpPr>
        <p:spPr/>
        <p:txBody>
          <a:bodyPr/>
          <a:lstStyle/>
          <a:p>
            <a:pPr>
              <a:defRPr/>
            </a:pPr>
            <a:fld id="{1EE5C7C1-40AF-9443-B9A2-64A5C32CB5A2}" type="datetime1">
              <a:rPr lang="zh-CN" altLang="en-US" smtClean="0"/>
              <a:t>2022/8/31</a:t>
            </a:fld>
            <a:endParaRPr lang="zh-CN" altLang="en-US"/>
          </a:p>
        </p:txBody>
      </p:sp>
      <p:sp>
        <p:nvSpPr>
          <p:cNvPr id="4" name="页脚占位符 3">
            <a:extLst>
              <a:ext uri="{FF2B5EF4-FFF2-40B4-BE49-F238E27FC236}">
                <a16:creationId xmlns:a16="http://schemas.microsoft.com/office/drawing/2014/main" id="{92DBE8AC-7127-59EB-6DB6-EFAA5FEF6D4F}"/>
              </a:ext>
            </a:extLst>
          </p:cNvPr>
          <p:cNvSpPr>
            <a:spLocks noGrp="1"/>
          </p:cNvSpPr>
          <p:nvPr>
            <p:ph type="ftr" sz="quarter" idx="11"/>
          </p:nvPr>
        </p:nvSpPr>
        <p:spPr/>
        <p:txBody>
          <a:bodyPr/>
          <a:lstStyle/>
          <a:p>
            <a:pPr>
              <a:defRPr/>
            </a:pPr>
            <a:r>
              <a:rPr lang="en-US" altLang="zh-CN"/>
              <a:t>Distributed System</a:t>
            </a:r>
            <a:endParaRPr lang="zh-CN" altLang="en-US"/>
          </a:p>
        </p:txBody>
      </p:sp>
    </p:spTree>
    <p:extLst>
      <p:ext uri="{BB962C8B-B14F-4D97-AF65-F5344CB8AC3E}">
        <p14:creationId xmlns:p14="http://schemas.microsoft.com/office/powerpoint/2010/main" val="21031313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Socket: still not great</a:t>
            </a:r>
          </a:p>
        </p:txBody>
      </p:sp>
      <p:sp>
        <p:nvSpPr>
          <p:cNvPr id="3" name="Content Placeholder 2"/>
          <p:cNvSpPr>
            <a:spLocks noGrp="1"/>
          </p:cNvSpPr>
          <p:nvPr>
            <p:ph idx="1"/>
          </p:nvPr>
        </p:nvSpPr>
        <p:spPr/>
        <p:txBody>
          <a:bodyPr/>
          <a:lstStyle/>
          <a:p>
            <a:r>
              <a:rPr lang="en-US" dirty="0"/>
              <a:t>Lots for the programmer to deal with every time</a:t>
            </a:r>
          </a:p>
          <a:p>
            <a:pPr lvl="1"/>
            <a:r>
              <a:rPr lang="en-US" dirty="0"/>
              <a:t>How to separate different requests on the same connection?</a:t>
            </a:r>
          </a:p>
          <a:p>
            <a:pPr lvl="1"/>
            <a:r>
              <a:rPr lang="en-US" dirty="0"/>
              <a:t>How to write bytes to the network / read bytes from the network?</a:t>
            </a:r>
          </a:p>
          <a:p>
            <a:pPr lvl="1"/>
            <a:r>
              <a:rPr lang="en-US" dirty="0"/>
              <a:t>What if Host A’s process is written in Go and Host B’s process is in C++?</a:t>
            </a:r>
          </a:p>
          <a:p>
            <a:r>
              <a:rPr lang="en-US" dirty="0"/>
              <a:t>Still pretty painful</a:t>
            </a:r>
            <a:r>
              <a:rPr lang="mr-IN" dirty="0"/>
              <a:t>…</a:t>
            </a:r>
            <a:r>
              <a:rPr lang="en-US" dirty="0"/>
              <a:t> have to worry a lot about the network</a:t>
            </a:r>
          </a:p>
        </p:txBody>
      </p:sp>
      <p:sp>
        <p:nvSpPr>
          <p:cNvPr id="4" name="日期占位符 3">
            <a:extLst>
              <a:ext uri="{FF2B5EF4-FFF2-40B4-BE49-F238E27FC236}">
                <a16:creationId xmlns:a16="http://schemas.microsoft.com/office/drawing/2014/main" id="{89813CA4-364E-720C-2D1C-912C40274D17}"/>
              </a:ext>
            </a:extLst>
          </p:cNvPr>
          <p:cNvSpPr>
            <a:spLocks noGrp="1"/>
          </p:cNvSpPr>
          <p:nvPr>
            <p:ph type="dt" sz="half" idx="10"/>
          </p:nvPr>
        </p:nvSpPr>
        <p:spPr/>
        <p:txBody>
          <a:bodyPr/>
          <a:lstStyle/>
          <a:p>
            <a:fld id="{12002F58-1E11-7D43-9772-D1AFC010677E}" type="datetime1">
              <a:rPr lang="zh-CN" altLang="en-US" smtClean="0"/>
              <a:pPr/>
              <a:t>2022/8/31</a:t>
            </a:fld>
            <a:endParaRPr lang="zh-CN" altLang="en-US"/>
          </a:p>
        </p:txBody>
      </p:sp>
      <p:sp>
        <p:nvSpPr>
          <p:cNvPr id="5" name="页脚占位符 4">
            <a:extLst>
              <a:ext uri="{FF2B5EF4-FFF2-40B4-BE49-F238E27FC236}">
                <a16:creationId xmlns:a16="http://schemas.microsoft.com/office/drawing/2014/main" id="{5A9482A2-25BB-857C-160C-E106FB16DC2D}"/>
              </a:ext>
            </a:extLst>
          </p:cNvPr>
          <p:cNvSpPr>
            <a:spLocks noGrp="1"/>
          </p:cNvSpPr>
          <p:nvPr>
            <p:ph type="ftr" sz="quarter" idx="11"/>
          </p:nvPr>
        </p:nvSpPr>
        <p:spPr/>
        <p:txBody>
          <a:bodyPr/>
          <a:lstStyle/>
          <a:p>
            <a:r>
              <a:rPr lang="en-US" altLang="zh-CN"/>
              <a:t>Distributed System</a:t>
            </a:r>
            <a:endParaRPr lang="zh-CN" altLang="en-US"/>
          </a:p>
        </p:txBody>
      </p:sp>
      <p:sp>
        <p:nvSpPr>
          <p:cNvPr id="6" name="灯片编号占位符 5">
            <a:extLst>
              <a:ext uri="{FF2B5EF4-FFF2-40B4-BE49-F238E27FC236}">
                <a16:creationId xmlns:a16="http://schemas.microsoft.com/office/drawing/2014/main" id="{1B4A346D-EA5D-A242-2BC8-CE1799B5A94C}"/>
              </a:ext>
            </a:extLst>
          </p:cNvPr>
          <p:cNvSpPr>
            <a:spLocks noGrp="1"/>
          </p:cNvSpPr>
          <p:nvPr>
            <p:ph type="sldNum" sz="quarter" idx="12"/>
          </p:nvPr>
        </p:nvSpPr>
        <p:spPr/>
        <p:txBody>
          <a:bodyPr/>
          <a:lstStyle/>
          <a:p>
            <a:fld id="{C67E4922-0DBC-8B42-8E52-FD6067B05376}" type="slidenum">
              <a:rPr lang="zh-CN" altLang="en-US" smtClean="0"/>
              <a:pPr/>
              <a:t>54</a:t>
            </a:fld>
            <a:endParaRPr lang="zh-CN" altLang="en-US"/>
          </a:p>
        </p:txBody>
      </p:sp>
    </p:spTree>
    <p:extLst>
      <p:ext uri="{BB962C8B-B14F-4D97-AF65-F5344CB8AC3E}">
        <p14:creationId xmlns:p14="http://schemas.microsoft.com/office/powerpoint/2010/main" val="288650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55</a:t>
            </a:fld>
            <a:endParaRPr lang="en-US"/>
          </a:p>
        </p:txBody>
      </p:sp>
      <p:sp>
        <p:nvSpPr>
          <p:cNvPr id="4" name="Title 3"/>
          <p:cNvSpPr>
            <a:spLocks noGrp="1"/>
          </p:cNvSpPr>
          <p:nvPr>
            <p:ph type="title"/>
          </p:nvPr>
        </p:nvSpPr>
        <p:spPr/>
        <p:txBody>
          <a:bodyPr/>
          <a:lstStyle/>
          <a:p>
            <a:r>
              <a:rPr lang="en-US" dirty="0"/>
              <a:t>Solution: Another layer!</a:t>
            </a:r>
          </a:p>
        </p:txBody>
      </p:sp>
      <p:cxnSp>
        <p:nvCxnSpPr>
          <p:cNvPr id="8" name="Straight Arrow Connector 7"/>
          <p:cNvCxnSpPr/>
          <p:nvPr/>
        </p:nvCxnSpPr>
        <p:spPr>
          <a:xfrm flipV="1">
            <a:off x="3602794" y="4252598"/>
            <a:ext cx="1847280" cy="1"/>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3602794" y="3798361"/>
            <a:ext cx="1847280" cy="1"/>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602794" y="4026532"/>
            <a:ext cx="1847280" cy="1"/>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endCxn id="11" idx="3"/>
          </p:cNvCxnSpPr>
          <p:nvPr/>
        </p:nvCxnSpPr>
        <p:spPr>
          <a:xfrm flipH="1">
            <a:off x="3602794" y="3569975"/>
            <a:ext cx="1847280" cy="1"/>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3" name="Rectangle 24"/>
          <p:cNvSpPr>
            <a:spLocks noChangeArrowheads="1"/>
          </p:cNvSpPr>
          <p:nvPr/>
        </p:nvSpPr>
        <p:spPr bwMode="auto">
          <a:xfrm>
            <a:off x="2208791" y="2204982"/>
            <a:ext cx="1394003" cy="701289"/>
          </a:xfrm>
          <a:prstGeom prst="rect">
            <a:avLst/>
          </a:prstGeom>
          <a:solidFill>
            <a:srgbClr val="948A54"/>
          </a:solidFill>
          <a:ln w="28575">
            <a:solidFill>
              <a:schemeClr val="tx1"/>
            </a:solidFill>
            <a:miter lim="800000"/>
            <a:headEnd/>
            <a:tailEnd/>
          </a:ln>
        </p:spPr>
        <p:txBody>
          <a:bodyPr wrap="none" anchor="t">
            <a:prstTxWarp prst="textNoShape">
              <a:avLst/>
            </a:prstTxWarp>
          </a:bodyPr>
          <a:lstStyle/>
          <a:p>
            <a:pPr algn="ctr"/>
            <a:r>
              <a:rPr lang="en-US" sz="1400" dirty="0">
                <a:latin typeface="Helvetica Neue Medium" charset="0"/>
                <a:ea typeface="Helvetica Neue Medium" charset="0"/>
                <a:cs typeface="Helvetica Neue Medium" charset="0"/>
              </a:rPr>
              <a:t>Application layer</a:t>
            </a:r>
          </a:p>
        </p:txBody>
      </p:sp>
      <p:sp>
        <p:nvSpPr>
          <p:cNvPr id="24" name="Rectangle 24"/>
          <p:cNvSpPr>
            <a:spLocks noChangeArrowheads="1"/>
          </p:cNvSpPr>
          <p:nvPr/>
        </p:nvSpPr>
        <p:spPr bwMode="auto">
          <a:xfrm>
            <a:off x="2208791" y="3455890"/>
            <a:ext cx="1394003" cy="228171"/>
          </a:xfrm>
          <a:prstGeom prst="rect">
            <a:avLst/>
          </a:prstGeom>
          <a:solidFill>
            <a:schemeClr val="accent3"/>
          </a:solidFill>
          <a:ln w="28575">
            <a:solidFill>
              <a:schemeClr val="tx1"/>
            </a:solidFill>
            <a:miter lim="800000"/>
            <a:headEnd/>
            <a:tailEnd/>
          </a:ln>
        </p:spPr>
        <p:txBody>
          <a:bodyPr wrap="none" anchor="ctr">
            <a:prstTxWarp prst="textNoShape">
              <a:avLst/>
            </a:prstTxWarp>
          </a:bodyPr>
          <a:lstStyle/>
          <a:p>
            <a:pPr algn="ctr"/>
            <a:r>
              <a:rPr lang="en-US" sz="1400" dirty="0">
                <a:latin typeface="Helvetica Neue Medium" charset="0"/>
                <a:ea typeface="Helvetica Neue Medium" charset="0"/>
                <a:cs typeface="Helvetica Neue Medium" charset="0"/>
              </a:rPr>
              <a:t>Transport layer</a:t>
            </a:r>
          </a:p>
        </p:txBody>
      </p:sp>
      <p:sp>
        <p:nvSpPr>
          <p:cNvPr id="25" name="Rectangle 24"/>
          <p:cNvSpPr>
            <a:spLocks noChangeArrowheads="1"/>
          </p:cNvSpPr>
          <p:nvPr/>
        </p:nvSpPr>
        <p:spPr bwMode="auto">
          <a:xfrm>
            <a:off x="2208791" y="3684276"/>
            <a:ext cx="1394003" cy="228171"/>
          </a:xfrm>
          <a:prstGeom prst="rect">
            <a:avLst/>
          </a:prstGeom>
          <a:solidFill>
            <a:schemeClr val="accent1"/>
          </a:solidFill>
          <a:ln w="28575">
            <a:solidFill>
              <a:schemeClr val="tx1"/>
            </a:solidFill>
            <a:miter lim="800000"/>
            <a:headEnd/>
            <a:tailEnd/>
          </a:ln>
        </p:spPr>
        <p:txBody>
          <a:bodyPr wrap="none" anchor="ctr">
            <a:prstTxWarp prst="textNoShape">
              <a:avLst/>
            </a:prstTxWarp>
          </a:bodyPr>
          <a:lstStyle/>
          <a:p>
            <a:pPr algn="ctr"/>
            <a:r>
              <a:rPr lang="en-US" sz="1400" dirty="0">
                <a:latin typeface="Helvetica Neue Medium" charset="0"/>
                <a:ea typeface="Helvetica Neue Medium" charset="0"/>
                <a:cs typeface="Helvetica Neue Medium" charset="0"/>
              </a:rPr>
              <a:t>Network layer</a:t>
            </a:r>
          </a:p>
        </p:txBody>
      </p:sp>
      <p:sp>
        <p:nvSpPr>
          <p:cNvPr id="26" name="Rectangle 24"/>
          <p:cNvSpPr>
            <a:spLocks noChangeArrowheads="1"/>
          </p:cNvSpPr>
          <p:nvPr/>
        </p:nvSpPr>
        <p:spPr bwMode="auto">
          <a:xfrm>
            <a:off x="2208791" y="3912447"/>
            <a:ext cx="1394003" cy="228171"/>
          </a:xfrm>
          <a:prstGeom prst="rect">
            <a:avLst/>
          </a:prstGeom>
          <a:solidFill>
            <a:srgbClr val="7F7F7F"/>
          </a:solidFill>
          <a:ln w="28575">
            <a:solidFill>
              <a:schemeClr val="tx1"/>
            </a:solidFill>
            <a:miter lim="800000"/>
            <a:headEnd/>
            <a:tailEnd/>
          </a:ln>
        </p:spPr>
        <p:txBody>
          <a:bodyPr wrap="none" anchor="ctr">
            <a:prstTxWarp prst="textNoShape">
              <a:avLst/>
            </a:prstTxWarp>
          </a:bodyPr>
          <a:lstStyle/>
          <a:p>
            <a:pPr algn="ctr"/>
            <a:r>
              <a:rPr lang="en-US" sz="1400" dirty="0">
                <a:solidFill>
                  <a:srgbClr val="000000"/>
                </a:solidFill>
                <a:latin typeface="Helvetica Neue Medium" charset="0"/>
                <a:ea typeface="Helvetica Neue Medium" charset="0"/>
                <a:cs typeface="Helvetica Neue Medium" charset="0"/>
              </a:rPr>
              <a:t>Link layer</a:t>
            </a:r>
          </a:p>
        </p:txBody>
      </p:sp>
      <p:sp>
        <p:nvSpPr>
          <p:cNvPr id="27" name="Rectangle 24"/>
          <p:cNvSpPr>
            <a:spLocks noChangeArrowheads="1"/>
          </p:cNvSpPr>
          <p:nvPr/>
        </p:nvSpPr>
        <p:spPr bwMode="auto">
          <a:xfrm>
            <a:off x="2208791" y="4140618"/>
            <a:ext cx="1394003" cy="228171"/>
          </a:xfrm>
          <a:prstGeom prst="rect">
            <a:avLst/>
          </a:prstGeom>
          <a:solidFill>
            <a:schemeClr val="accent2"/>
          </a:solidFill>
          <a:ln w="28575">
            <a:solidFill>
              <a:schemeClr val="tx1"/>
            </a:solidFill>
            <a:miter lim="800000"/>
            <a:headEnd/>
            <a:tailEnd/>
          </a:ln>
        </p:spPr>
        <p:txBody>
          <a:bodyPr wrap="none" anchor="ctr">
            <a:prstTxWarp prst="textNoShape">
              <a:avLst/>
            </a:prstTxWarp>
          </a:bodyPr>
          <a:lstStyle/>
          <a:p>
            <a:pPr algn="ctr"/>
            <a:r>
              <a:rPr lang="en-US" sz="1400">
                <a:latin typeface="Helvetica Neue Medium" charset="0"/>
                <a:ea typeface="Helvetica Neue Medium" charset="0"/>
                <a:cs typeface="Helvetica Neue Medium" charset="0"/>
              </a:rPr>
              <a:t>Physical layer</a:t>
            </a:r>
            <a:endParaRPr lang="en-US" sz="1400" dirty="0">
              <a:latin typeface="Helvetica Neue Medium" charset="0"/>
              <a:ea typeface="Helvetica Neue Medium" charset="0"/>
              <a:cs typeface="Helvetica Neue Medium" charset="0"/>
            </a:endParaRPr>
          </a:p>
        </p:txBody>
      </p:sp>
      <p:sp>
        <p:nvSpPr>
          <p:cNvPr id="28" name="Rounded Rectangle 27"/>
          <p:cNvSpPr/>
          <p:nvPr/>
        </p:nvSpPr>
        <p:spPr>
          <a:xfrm>
            <a:off x="2053516" y="2089932"/>
            <a:ext cx="1704645" cy="2678137"/>
          </a:xfrm>
          <a:prstGeom prst="roundRect">
            <a:avLst>
              <a:gd name="adj" fmla="val 8317"/>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a:solidFill>
                  <a:srgbClr val="000000"/>
                </a:solidFill>
                <a:latin typeface="Helvetica Neue Medium" charset="0"/>
                <a:ea typeface="Helvetica Neue Medium" charset="0"/>
                <a:cs typeface="Helvetica Neue Medium" charset="0"/>
              </a:rPr>
              <a:t>Host A</a:t>
            </a:r>
            <a:endParaRPr lang="en-US" sz="1200" dirty="0">
              <a:solidFill>
                <a:srgbClr val="000000"/>
              </a:solidFill>
              <a:latin typeface="Helvetica Neue Medium" charset="0"/>
              <a:ea typeface="Helvetica Neue Medium" charset="0"/>
              <a:cs typeface="Helvetica Neue Medium" charset="0"/>
            </a:endParaRPr>
          </a:p>
        </p:txBody>
      </p:sp>
      <p:sp>
        <p:nvSpPr>
          <p:cNvPr id="29" name="Alternate Process 28"/>
          <p:cNvSpPr/>
          <p:nvPr/>
        </p:nvSpPr>
        <p:spPr>
          <a:xfrm>
            <a:off x="2461114" y="2505881"/>
            <a:ext cx="886364" cy="320204"/>
          </a:xfrm>
          <a:prstGeom prst="flowChartAlternateProcess">
            <a:avLst/>
          </a:prstGeom>
          <a:solidFill>
            <a:schemeClr val="bg2">
              <a:lumMod val="75000"/>
            </a:schemeClr>
          </a:solid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400">
                <a:solidFill>
                  <a:schemeClr val="tx1"/>
                </a:solidFill>
                <a:latin typeface="Helvetica Neue Medium" charset="0"/>
                <a:ea typeface="Helvetica Neue Medium" charset="0"/>
                <a:cs typeface="Helvetica Neue Medium" charset="0"/>
              </a:rPr>
              <a:t>Process</a:t>
            </a:r>
            <a:endParaRPr lang="en-US" sz="1400" dirty="0">
              <a:solidFill>
                <a:schemeClr val="tx1"/>
              </a:solidFill>
              <a:latin typeface="Helvetica Neue Medium" charset="0"/>
              <a:ea typeface="Helvetica Neue Medium" charset="0"/>
              <a:cs typeface="Helvetica Neue Medium" charset="0"/>
            </a:endParaRPr>
          </a:p>
        </p:txBody>
      </p:sp>
      <p:sp>
        <p:nvSpPr>
          <p:cNvPr id="15" name="Rectangle 24"/>
          <p:cNvSpPr>
            <a:spLocks noChangeArrowheads="1"/>
          </p:cNvSpPr>
          <p:nvPr/>
        </p:nvSpPr>
        <p:spPr bwMode="auto">
          <a:xfrm>
            <a:off x="5450075" y="2204982"/>
            <a:ext cx="1394003" cy="701289"/>
          </a:xfrm>
          <a:prstGeom prst="rect">
            <a:avLst/>
          </a:prstGeom>
          <a:solidFill>
            <a:srgbClr val="948A54"/>
          </a:solidFill>
          <a:ln w="28575">
            <a:solidFill>
              <a:schemeClr val="tx1"/>
            </a:solidFill>
            <a:miter lim="800000"/>
            <a:headEnd/>
            <a:tailEnd/>
          </a:ln>
        </p:spPr>
        <p:txBody>
          <a:bodyPr wrap="none" anchor="t">
            <a:prstTxWarp prst="textNoShape">
              <a:avLst/>
            </a:prstTxWarp>
          </a:bodyPr>
          <a:lstStyle/>
          <a:p>
            <a:pPr algn="ctr"/>
            <a:r>
              <a:rPr lang="en-US" sz="1400" dirty="0">
                <a:latin typeface="Helvetica Neue Medium" charset="0"/>
                <a:ea typeface="Helvetica Neue Medium" charset="0"/>
                <a:cs typeface="Helvetica Neue Medium" charset="0"/>
              </a:rPr>
              <a:t>Application layer</a:t>
            </a:r>
          </a:p>
        </p:txBody>
      </p:sp>
      <p:sp>
        <p:nvSpPr>
          <p:cNvPr id="16" name="Rectangle 24"/>
          <p:cNvSpPr>
            <a:spLocks noChangeArrowheads="1"/>
          </p:cNvSpPr>
          <p:nvPr/>
        </p:nvSpPr>
        <p:spPr bwMode="auto">
          <a:xfrm>
            <a:off x="5450075" y="3455889"/>
            <a:ext cx="1394003" cy="228171"/>
          </a:xfrm>
          <a:prstGeom prst="rect">
            <a:avLst/>
          </a:prstGeom>
          <a:solidFill>
            <a:schemeClr val="accent3"/>
          </a:solidFill>
          <a:ln w="28575">
            <a:solidFill>
              <a:schemeClr val="tx1"/>
            </a:solidFill>
            <a:miter lim="800000"/>
            <a:headEnd/>
            <a:tailEnd/>
          </a:ln>
        </p:spPr>
        <p:txBody>
          <a:bodyPr wrap="none" anchor="ctr">
            <a:prstTxWarp prst="textNoShape">
              <a:avLst/>
            </a:prstTxWarp>
          </a:bodyPr>
          <a:lstStyle/>
          <a:p>
            <a:pPr algn="ctr"/>
            <a:r>
              <a:rPr lang="en-US" sz="1400" dirty="0">
                <a:latin typeface="Helvetica Neue Medium" charset="0"/>
                <a:ea typeface="Helvetica Neue Medium" charset="0"/>
                <a:cs typeface="Helvetica Neue Medium" charset="0"/>
              </a:rPr>
              <a:t>Transport layer</a:t>
            </a:r>
          </a:p>
        </p:txBody>
      </p:sp>
      <p:sp>
        <p:nvSpPr>
          <p:cNvPr id="17" name="Rectangle 24"/>
          <p:cNvSpPr>
            <a:spLocks noChangeArrowheads="1"/>
          </p:cNvSpPr>
          <p:nvPr/>
        </p:nvSpPr>
        <p:spPr bwMode="auto">
          <a:xfrm>
            <a:off x="5450075" y="3684275"/>
            <a:ext cx="1394003" cy="228171"/>
          </a:xfrm>
          <a:prstGeom prst="rect">
            <a:avLst/>
          </a:prstGeom>
          <a:solidFill>
            <a:schemeClr val="accent1"/>
          </a:solidFill>
          <a:ln w="28575">
            <a:solidFill>
              <a:schemeClr val="tx1"/>
            </a:solidFill>
            <a:miter lim="800000"/>
            <a:headEnd/>
            <a:tailEnd/>
          </a:ln>
        </p:spPr>
        <p:txBody>
          <a:bodyPr wrap="none" anchor="ctr">
            <a:prstTxWarp prst="textNoShape">
              <a:avLst/>
            </a:prstTxWarp>
          </a:bodyPr>
          <a:lstStyle/>
          <a:p>
            <a:pPr algn="ctr"/>
            <a:r>
              <a:rPr lang="en-US" sz="1400" dirty="0">
                <a:latin typeface="Helvetica Neue Medium" charset="0"/>
                <a:ea typeface="Helvetica Neue Medium" charset="0"/>
                <a:cs typeface="Helvetica Neue Medium" charset="0"/>
              </a:rPr>
              <a:t>Network layer</a:t>
            </a:r>
          </a:p>
        </p:txBody>
      </p:sp>
      <p:sp>
        <p:nvSpPr>
          <p:cNvPr id="18" name="Rectangle 24"/>
          <p:cNvSpPr>
            <a:spLocks noChangeArrowheads="1"/>
          </p:cNvSpPr>
          <p:nvPr/>
        </p:nvSpPr>
        <p:spPr bwMode="auto">
          <a:xfrm>
            <a:off x="5450075" y="3912446"/>
            <a:ext cx="1394003" cy="228171"/>
          </a:xfrm>
          <a:prstGeom prst="rect">
            <a:avLst/>
          </a:prstGeom>
          <a:solidFill>
            <a:srgbClr val="7F7F7F"/>
          </a:solidFill>
          <a:ln w="28575">
            <a:solidFill>
              <a:schemeClr val="tx1"/>
            </a:solidFill>
            <a:miter lim="800000"/>
            <a:headEnd/>
            <a:tailEnd/>
          </a:ln>
        </p:spPr>
        <p:txBody>
          <a:bodyPr wrap="none" anchor="ctr">
            <a:prstTxWarp prst="textNoShape">
              <a:avLst/>
            </a:prstTxWarp>
          </a:bodyPr>
          <a:lstStyle/>
          <a:p>
            <a:pPr algn="ctr"/>
            <a:r>
              <a:rPr lang="en-US" sz="1400" dirty="0">
                <a:solidFill>
                  <a:srgbClr val="000000"/>
                </a:solidFill>
                <a:latin typeface="Helvetica Neue Medium" charset="0"/>
                <a:ea typeface="Helvetica Neue Medium" charset="0"/>
                <a:cs typeface="Helvetica Neue Medium" charset="0"/>
              </a:rPr>
              <a:t>Link layer</a:t>
            </a:r>
          </a:p>
        </p:txBody>
      </p:sp>
      <p:sp>
        <p:nvSpPr>
          <p:cNvPr id="19" name="Rectangle 24"/>
          <p:cNvSpPr>
            <a:spLocks noChangeArrowheads="1"/>
          </p:cNvSpPr>
          <p:nvPr/>
        </p:nvSpPr>
        <p:spPr bwMode="auto">
          <a:xfrm>
            <a:off x="5450075" y="4140617"/>
            <a:ext cx="1394003" cy="228171"/>
          </a:xfrm>
          <a:prstGeom prst="rect">
            <a:avLst/>
          </a:prstGeom>
          <a:solidFill>
            <a:schemeClr val="accent2"/>
          </a:solidFill>
          <a:ln w="28575">
            <a:solidFill>
              <a:schemeClr val="tx1"/>
            </a:solidFill>
            <a:miter lim="800000"/>
            <a:headEnd/>
            <a:tailEnd/>
          </a:ln>
        </p:spPr>
        <p:txBody>
          <a:bodyPr wrap="none" anchor="ctr">
            <a:prstTxWarp prst="textNoShape">
              <a:avLst/>
            </a:prstTxWarp>
          </a:bodyPr>
          <a:lstStyle/>
          <a:p>
            <a:pPr algn="ctr"/>
            <a:r>
              <a:rPr lang="en-US" sz="1400">
                <a:latin typeface="Helvetica Neue Medium" charset="0"/>
                <a:ea typeface="Helvetica Neue Medium" charset="0"/>
                <a:cs typeface="Helvetica Neue Medium" charset="0"/>
              </a:rPr>
              <a:t>Physical layer</a:t>
            </a:r>
            <a:endParaRPr lang="en-US" sz="1400" dirty="0">
              <a:latin typeface="Helvetica Neue Medium" charset="0"/>
              <a:ea typeface="Helvetica Neue Medium" charset="0"/>
              <a:cs typeface="Helvetica Neue Medium" charset="0"/>
            </a:endParaRPr>
          </a:p>
        </p:txBody>
      </p:sp>
      <p:sp>
        <p:nvSpPr>
          <p:cNvPr id="20" name="Rounded Rectangle 19"/>
          <p:cNvSpPr/>
          <p:nvPr/>
        </p:nvSpPr>
        <p:spPr>
          <a:xfrm>
            <a:off x="5294799" y="2089931"/>
            <a:ext cx="1704645" cy="2678137"/>
          </a:xfrm>
          <a:prstGeom prst="roundRect">
            <a:avLst>
              <a:gd name="adj" fmla="val 8317"/>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a:solidFill>
                  <a:srgbClr val="000000"/>
                </a:solidFill>
                <a:latin typeface="Helvetica Neue Medium" charset="0"/>
                <a:ea typeface="Helvetica Neue Medium" charset="0"/>
                <a:cs typeface="Helvetica Neue Medium" charset="0"/>
              </a:rPr>
              <a:t>Host B</a:t>
            </a:r>
            <a:endParaRPr lang="en-US" sz="1200" dirty="0">
              <a:solidFill>
                <a:srgbClr val="000000"/>
              </a:solidFill>
              <a:latin typeface="Helvetica Neue Medium" charset="0"/>
              <a:ea typeface="Helvetica Neue Medium" charset="0"/>
              <a:cs typeface="Helvetica Neue Medium" charset="0"/>
            </a:endParaRPr>
          </a:p>
        </p:txBody>
      </p:sp>
      <p:sp>
        <p:nvSpPr>
          <p:cNvPr id="21" name="Trapezoid 20"/>
          <p:cNvSpPr/>
          <p:nvPr/>
        </p:nvSpPr>
        <p:spPr>
          <a:xfrm>
            <a:off x="5702397" y="3194137"/>
            <a:ext cx="886364" cy="259648"/>
          </a:xfrm>
          <a:prstGeom prst="trapezoid">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400">
                <a:solidFill>
                  <a:schemeClr val="tx1"/>
                </a:solidFill>
                <a:latin typeface="Helvetica Neue Medium" charset="0"/>
                <a:ea typeface="Helvetica Neue Medium" charset="0"/>
                <a:cs typeface="Helvetica Neue Medium" charset="0"/>
              </a:rPr>
              <a:t>Socket</a:t>
            </a:r>
            <a:endParaRPr lang="en-US" sz="1400" dirty="0">
              <a:solidFill>
                <a:schemeClr val="tx1"/>
              </a:solidFill>
              <a:latin typeface="Helvetica Neue Medium" charset="0"/>
              <a:ea typeface="Helvetica Neue Medium" charset="0"/>
              <a:cs typeface="Helvetica Neue Medium" charset="0"/>
            </a:endParaRPr>
          </a:p>
        </p:txBody>
      </p:sp>
      <p:sp>
        <p:nvSpPr>
          <p:cNvPr id="22" name="Alternate Process 21"/>
          <p:cNvSpPr/>
          <p:nvPr/>
        </p:nvSpPr>
        <p:spPr>
          <a:xfrm>
            <a:off x="5702397" y="2505881"/>
            <a:ext cx="886364" cy="320204"/>
          </a:xfrm>
          <a:prstGeom prst="flowChartAlternateProcess">
            <a:avLst/>
          </a:prstGeom>
          <a:solidFill>
            <a:schemeClr val="bg2">
              <a:lumMod val="75000"/>
            </a:schemeClr>
          </a:solid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400">
                <a:solidFill>
                  <a:schemeClr val="tx1"/>
                </a:solidFill>
                <a:latin typeface="Helvetica Neue Medium" charset="0"/>
                <a:ea typeface="Helvetica Neue Medium" charset="0"/>
                <a:cs typeface="Helvetica Neue Medium" charset="0"/>
              </a:rPr>
              <a:t>Process</a:t>
            </a:r>
            <a:endParaRPr lang="en-US" sz="1400" dirty="0">
              <a:solidFill>
                <a:schemeClr val="tx1"/>
              </a:solidFill>
              <a:latin typeface="Helvetica Neue Medium" charset="0"/>
              <a:ea typeface="Helvetica Neue Medium" charset="0"/>
              <a:cs typeface="Helvetica Neue Medium" charset="0"/>
            </a:endParaRPr>
          </a:p>
        </p:txBody>
      </p:sp>
      <p:cxnSp>
        <p:nvCxnSpPr>
          <p:cNvPr id="14" name="Straight Arrow Connector 13"/>
          <p:cNvCxnSpPr/>
          <p:nvPr/>
        </p:nvCxnSpPr>
        <p:spPr>
          <a:xfrm flipH="1">
            <a:off x="3347478" y="2665983"/>
            <a:ext cx="2354919" cy="1"/>
          </a:xfrm>
          <a:prstGeom prst="straightConnector1">
            <a:avLst/>
          </a:prstGeom>
          <a:ln w="38100" cap="flat" cmpd="sng" algn="ctr">
            <a:solidFill>
              <a:schemeClr val="tx1">
                <a:lumMod val="50000"/>
                <a:lumOff val="50000"/>
              </a:schemeClr>
            </a:solidFill>
            <a:prstDash val="sysDash"/>
            <a:roun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0" name="Trapezoid 29"/>
          <p:cNvSpPr/>
          <p:nvPr/>
        </p:nvSpPr>
        <p:spPr>
          <a:xfrm>
            <a:off x="2472544" y="3194137"/>
            <a:ext cx="886364" cy="259648"/>
          </a:xfrm>
          <a:prstGeom prst="trapezoid">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400" dirty="0">
                <a:solidFill>
                  <a:schemeClr val="tx1"/>
                </a:solidFill>
                <a:latin typeface="Helvetica Neue Medium" charset="0"/>
                <a:ea typeface="Helvetica Neue Medium" charset="0"/>
                <a:cs typeface="Helvetica Neue Medium" charset="0"/>
              </a:rPr>
              <a:t>Socket</a:t>
            </a:r>
          </a:p>
        </p:txBody>
      </p:sp>
      <p:sp>
        <p:nvSpPr>
          <p:cNvPr id="31" name="Rectangle 30"/>
          <p:cNvSpPr/>
          <p:nvPr/>
        </p:nvSpPr>
        <p:spPr>
          <a:xfrm>
            <a:off x="2208791" y="2919415"/>
            <a:ext cx="1394003" cy="280460"/>
          </a:xfrm>
          <a:prstGeom prst="rect">
            <a:avLst/>
          </a:prstGeom>
          <a:solidFill>
            <a:schemeClr val="tx1"/>
          </a:solidFill>
          <a:ln w="28575">
            <a:solidFill>
              <a:schemeClr val="tx1"/>
            </a:solidFill>
            <a:prstDash val="solid"/>
            <a:miter lim="800000"/>
            <a:headEnd/>
            <a:tailEnd/>
          </a:ln>
        </p:spPr>
        <p:txBody>
          <a:bodyPr wrap="none" anchor="ctr">
            <a:prstTxWarp prst="textNoShape">
              <a:avLst/>
            </a:prstTxWarp>
          </a:bodyPr>
          <a:lstStyle/>
          <a:p>
            <a:pPr algn="ctr"/>
            <a:r>
              <a:rPr lang="en-US" sz="1400" dirty="0">
                <a:solidFill>
                  <a:schemeClr val="bg1"/>
                </a:solidFill>
                <a:latin typeface="Helvetica Neue Medium" charset="0"/>
                <a:ea typeface="Helvetica Neue Medium" charset="0"/>
                <a:cs typeface="Helvetica Neue Medium" charset="0"/>
              </a:rPr>
              <a:t>RPC Layer</a:t>
            </a:r>
          </a:p>
        </p:txBody>
      </p:sp>
      <p:sp>
        <p:nvSpPr>
          <p:cNvPr id="32" name="Rectangle 31"/>
          <p:cNvSpPr/>
          <p:nvPr/>
        </p:nvSpPr>
        <p:spPr>
          <a:xfrm>
            <a:off x="5448577" y="2919414"/>
            <a:ext cx="1394003" cy="280460"/>
          </a:xfrm>
          <a:prstGeom prst="rect">
            <a:avLst/>
          </a:prstGeom>
          <a:solidFill>
            <a:schemeClr val="tx1"/>
          </a:solidFill>
          <a:ln w="28575">
            <a:solidFill>
              <a:schemeClr val="tx1"/>
            </a:solidFill>
            <a:prstDash val="solid"/>
            <a:miter lim="800000"/>
            <a:headEnd/>
            <a:tailEnd/>
          </a:ln>
        </p:spPr>
        <p:txBody>
          <a:bodyPr wrap="none" anchor="ctr">
            <a:prstTxWarp prst="textNoShape">
              <a:avLst/>
            </a:prstTxWarp>
          </a:bodyPr>
          <a:lstStyle/>
          <a:p>
            <a:pPr algn="ctr"/>
            <a:r>
              <a:rPr lang="en-US" sz="1400">
                <a:solidFill>
                  <a:schemeClr val="bg1"/>
                </a:solidFill>
                <a:latin typeface="Helvetica Neue Medium" charset="0"/>
                <a:ea typeface="Helvetica Neue Medium" charset="0"/>
                <a:cs typeface="Helvetica Neue Medium" charset="0"/>
              </a:rPr>
              <a:t>RPC Layer</a:t>
            </a:r>
            <a:endParaRPr lang="en-US" sz="1400" dirty="0">
              <a:solidFill>
                <a:schemeClr val="bg1"/>
              </a:solidFill>
              <a:latin typeface="Helvetica Neue Medium" charset="0"/>
              <a:ea typeface="Helvetica Neue Medium" charset="0"/>
              <a:cs typeface="Helvetica Neue Medium" charset="0"/>
            </a:endParaRPr>
          </a:p>
        </p:txBody>
      </p:sp>
      <p:sp>
        <p:nvSpPr>
          <p:cNvPr id="2" name="日期占位符 1">
            <a:extLst>
              <a:ext uri="{FF2B5EF4-FFF2-40B4-BE49-F238E27FC236}">
                <a16:creationId xmlns:a16="http://schemas.microsoft.com/office/drawing/2014/main" id="{914C1417-5996-D3CC-D7B8-E4F7FA70EDE7}"/>
              </a:ext>
            </a:extLst>
          </p:cNvPr>
          <p:cNvSpPr>
            <a:spLocks noGrp="1"/>
          </p:cNvSpPr>
          <p:nvPr>
            <p:ph type="dt" sz="half" idx="10"/>
          </p:nvPr>
        </p:nvSpPr>
        <p:spPr/>
        <p:txBody>
          <a:bodyPr/>
          <a:lstStyle/>
          <a:p>
            <a:pPr>
              <a:defRPr/>
            </a:pPr>
            <a:fld id="{BCFE8C82-60B5-2C46-8D1F-548006AB64E6}" type="datetime1">
              <a:rPr lang="zh-CN" altLang="en-US" smtClean="0"/>
              <a:t>2022/8/31</a:t>
            </a:fld>
            <a:endParaRPr lang="zh-CN" altLang="en-US"/>
          </a:p>
        </p:txBody>
      </p:sp>
      <p:sp>
        <p:nvSpPr>
          <p:cNvPr id="5" name="页脚占位符 4">
            <a:extLst>
              <a:ext uri="{FF2B5EF4-FFF2-40B4-BE49-F238E27FC236}">
                <a16:creationId xmlns:a16="http://schemas.microsoft.com/office/drawing/2014/main" id="{EA4B7659-C569-81CC-0AA5-5BD85FFA8689}"/>
              </a:ext>
            </a:extLst>
          </p:cNvPr>
          <p:cNvSpPr>
            <a:spLocks noGrp="1"/>
          </p:cNvSpPr>
          <p:nvPr>
            <p:ph type="ftr" sz="quarter" idx="11"/>
          </p:nvPr>
        </p:nvSpPr>
        <p:spPr/>
        <p:txBody>
          <a:bodyPr/>
          <a:lstStyle/>
          <a:p>
            <a:pPr>
              <a:defRPr/>
            </a:pPr>
            <a:r>
              <a:rPr lang="en-US" altLang="zh-CN"/>
              <a:t>Distributed System</a:t>
            </a:r>
            <a:endParaRPr lang="zh-CN" altLang="en-US"/>
          </a:p>
        </p:txBody>
      </p:sp>
    </p:spTree>
    <p:extLst>
      <p:ext uri="{BB962C8B-B14F-4D97-AF65-F5344CB8AC3E}">
        <p14:creationId xmlns:p14="http://schemas.microsoft.com/office/powerpoint/2010/main" val="19353705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Line 63">
            <a:extLst>
              <a:ext uri="{FF2B5EF4-FFF2-40B4-BE49-F238E27FC236}">
                <a16:creationId xmlns:a16="http://schemas.microsoft.com/office/drawing/2014/main" id="{AAE6438A-8017-611C-5EB8-CF2C86289BD3}"/>
              </a:ext>
            </a:extLst>
          </p:cNvPr>
          <p:cNvSpPr>
            <a:spLocks noChangeShapeType="1"/>
          </p:cNvSpPr>
          <p:nvPr/>
        </p:nvSpPr>
        <p:spPr bwMode="auto">
          <a:xfrm>
            <a:off x="381000" y="3429000"/>
            <a:ext cx="8534400"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sz="1600">
              <a:latin typeface="Arial" panose="020B0604020202020204" pitchFamily="34" charset="0"/>
              <a:cs typeface="Arial" panose="020B0604020202020204" pitchFamily="34" charset="0"/>
            </a:endParaRPr>
          </a:p>
        </p:txBody>
      </p:sp>
      <p:sp>
        <p:nvSpPr>
          <p:cNvPr id="30723" name="Cloud">
            <a:extLst>
              <a:ext uri="{FF2B5EF4-FFF2-40B4-BE49-F238E27FC236}">
                <a16:creationId xmlns:a16="http://schemas.microsoft.com/office/drawing/2014/main" id="{1B41B459-63A6-3B25-084B-529E8BC99B27}"/>
              </a:ext>
            </a:extLst>
          </p:cNvPr>
          <p:cNvSpPr>
            <a:spLocks noChangeAspect="1" noEditPoints="1" noChangeArrowheads="1"/>
          </p:cNvSpPr>
          <p:nvPr/>
        </p:nvSpPr>
        <p:spPr bwMode="auto">
          <a:xfrm>
            <a:off x="6781800" y="2590800"/>
            <a:ext cx="1905000" cy="1746250"/>
          </a:xfrm>
          <a:custGeom>
            <a:avLst/>
            <a:gdLst>
              <a:gd name="T0" fmla="*/ 5909 w 21600"/>
              <a:gd name="T1" fmla="*/ 873125 h 21600"/>
              <a:gd name="T2" fmla="*/ 952500 w 21600"/>
              <a:gd name="T3" fmla="*/ 1744391 h 21600"/>
              <a:gd name="T4" fmla="*/ 1903413 w 21600"/>
              <a:gd name="T5" fmla="*/ 873125 h 21600"/>
              <a:gd name="T6" fmla="*/ 952500 w 21600"/>
              <a:gd name="T7" fmla="*/ 99843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FFFF"/>
          </a:solidFill>
          <a:ln w="9525">
            <a:solidFill>
              <a:srgbClr val="000000"/>
            </a:solidFill>
            <a:miter lim="800000"/>
            <a:headEnd/>
            <a:tailEnd/>
          </a:ln>
          <a:effectLst>
            <a:outerShdw dist="107763" dir="2700000" algn="ctr" rotWithShape="0">
              <a:srgbClr val="808080"/>
            </a:outerShdw>
          </a:effectLst>
        </p:spPr>
        <p:txBody>
          <a:bodyPr anchor="ctr"/>
          <a:lstStyle/>
          <a:p>
            <a:endParaRPr lang="zh-CN" altLang="en-US" sz="1600">
              <a:latin typeface="Arial" panose="020B0604020202020204" pitchFamily="34" charset="0"/>
              <a:cs typeface="Arial" panose="020B0604020202020204" pitchFamily="34" charset="0"/>
            </a:endParaRPr>
          </a:p>
        </p:txBody>
      </p:sp>
      <p:sp>
        <p:nvSpPr>
          <p:cNvPr id="30724" name="Rectangle 2">
            <a:extLst>
              <a:ext uri="{FF2B5EF4-FFF2-40B4-BE49-F238E27FC236}">
                <a16:creationId xmlns:a16="http://schemas.microsoft.com/office/drawing/2014/main" id="{FD21CF4B-E8CF-3465-094C-1EEAF6ADDDB7}"/>
              </a:ext>
            </a:extLst>
          </p:cNvPr>
          <p:cNvSpPr>
            <a:spLocks noGrp="1" noChangeArrowheads="1"/>
          </p:cNvSpPr>
          <p:nvPr>
            <p:ph type="title"/>
          </p:nvPr>
        </p:nvSpPr>
        <p:spPr/>
        <p:txBody>
          <a:bodyPr/>
          <a:lstStyle/>
          <a:p>
            <a:r>
              <a:rPr lang="en-US" altLang="ko-KR">
                <a:ea typeface="굴림" panose="020B0600000101010101" pitchFamily="34" charset="-127"/>
              </a:rPr>
              <a:t>RPC Information Flow</a:t>
            </a:r>
          </a:p>
        </p:txBody>
      </p:sp>
      <p:sp>
        <p:nvSpPr>
          <p:cNvPr id="996356" name="Rectangle 4">
            <a:extLst>
              <a:ext uri="{FF2B5EF4-FFF2-40B4-BE49-F238E27FC236}">
                <a16:creationId xmlns:a16="http://schemas.microsoft.com/office/drawing/2014/main" id="{93268C4A-5E91-6169-46E3-F906038AD173}"/>
              </a:ext>
            </a:extLst>
          </p:cNvPr>
          <p:cNvSpPr>
            <a:spLocks noChangeArrowheads="1"/>
          </p:cNvSpPr>
          <p:nvPr/>
        </p:nvSpPr>
        <p:spPr bwMode="auto">
          <a:xfrm>
            <a:off x="1676400" y="1660525"/>
            <a:ext cx="1066800" cy="914400"/>
          </a:xfrm>
          <a:prstGeom prst="rect">
            <a:avLst/>
          </a:prstGeom>
          <a:solidFill>
            <a:srgbClr val="53FB25"/>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r>
              <a:rPr lang="en-US" altLang="zh-CN" sz="2000">
                <a:latin typeface="Arial" panose="020B0604020202020204" pitchFamily="34" charset="0"/>
                <a:cs typeface="Arial" panose="020B0604020202020204" pitchFamily="34" charset="0"/>
              </a:rPr>
              <a:t>Client</a:t>
            </a:r>
          </a:p>
          <a:p>
            <a:r>
              <a:rPr lang="en-US" altLang="zh-CN" sz="2000">
                <a:latin typeface="Arial" panose="020B0604020202020204" pitchFamily="34" charset="0"/>
                <a:cs typeface="Arial" panose="020B0604020202020204" pitchFamily="34" charset="0"/>
              </a:rPr>
              <a:t>(caller)</a:t>
            </a:r>
          </a:p>
        </p:txBody>
      </p:sp>
      <p:sp>
        <p:nvSpPr>
          <p:cNvPr id="996357" name="Rectangle 5">
            <a:extLst>
              <a:ext uri="{FF2B5EF4-FFF2-40B4-BE49-F238E27FC236}">
                <a16:creationId xmlns:a16="http://schemas.microsoft.com/office/drawing/2014/main" id="{65784836-609A-17DA-66EA-CFFE0868C9C7}"/>
              </a:ext>
            </a:extLst>
          </p:cNvPr>
          <p:cNvSpPr>
            <a:spLocks noChangeArrowheads="1"/>
          </p:cNvSpPr>
          <p:nvPr/>
        </p:nvSpPr>
        <p:spPr bwMode="auto">
          <a:xfrm>
            <a:off x="1676400" y="4327525"/>
            <a:ext cx="1066800" cy="914400"/>
          </a:xfrm>
          <a:prstGeom prst="rect">
            <a:avLst/>
          </a:prstGeom>
          <a:solidFill>
            <a:srgbClr val="53FB25"/>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r>
              <a:rPr lang="en-US" altLang="zh-CN" sz="2000">
                <a:latin typeface="Arial" panose="020B0604020202020204" pitchFamily="34" charset="0"/>
                <a:cs typeface="Arial" panose="020B0604020202020204" pitchFamily="34" charset="0"/>
              </a:rPr>
              <a:t>Server</a:t>
            </a:r>
          </a:p>
          <a:p>
            <a:r>
              <a:rPr lang="en-US" altLang="zh-CN" sz="2000">
                <a:latin typeface="Arial" panose="020B0604020202020204" pitchFamily="34" charset="0"/>
                <a:cs typeface="Arial" panose="020B0604020202020204" pitchFamily="34" charset="0"/>
              </a:rPr>
              <a:t>(callee)</a:t>
            </a:r>
          </a:p>
        </p:txBody>
      </p:sp>
      <p:sp>
        <p:nvSpPr>
          <p:cNvPr id="996360" name="Rectangle 8">
            <a:extLst>
              <a:ext uri="{FF2B5EF4-FFF2-40B4-BE49-F238E27FC236}">
                <a16:creationId xmlns:a16="http://schemas.microsoft.com/office/drawing/2014/main" id="{AA091415-2F2E-44D3-0F3B-9CFCD00CC6BB}"/>
              </a:ext>
            </a:extLst>
          </p:cNvPr>
          <p:cNvSpPr>
            <a:spLocks noChangeArrowheads="1"/>
          </p:cNvSpPr>
          <p:nvPr/>
        </p:nvSpPr>
        <p:spPr bwMode="auto">
          <a:xfrm>
            <a:off x="7162800" y="1660525"/>
            <a:ext cx="1066800" cy="914400"/>
          </a:xfrm>
          <a:prstGeom prst="rect">
            <a:avLst/>
          </a:prstGeom>
          <a:solidFill>
            <a:srgbClr val="53FB25"/>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r>
              <a:rPr lang="en-US" altLang="zh-CN" sz="2000">
                <a:latin typeface="Arial" panose="020B0604020202020204" pitchFamily="34" charset="0"/>
                <a:cs typeface="Arial" panose="020B0604020202020204" pitchFamily="34" charset="0"/>
              </a:rPr>
              <a:t>Packet</a:t>
            </a:r>
          </a:p>
          <a:p>
            <a:r>
              <a:rPr lang="en-US" altLang="zh-CN" sz="2000">
                <a:latin typeface="Arial" panose="020B0604020202020204" pitchFamily="34" charset="0"/>
                <a:cs typeface="Arial" panose="020B0604020202020204" pitchFamily="34" charset="0"/>
              </a:rPr>
              <a:t>Handler</a:t>
            </a:r>
          </a:p>
        </p:txBody>
      </p:sp>
      <p:sp>
        <p:nvSpPr>
          <p:cNvPr id="996362" name="Rectangle 10">
            <a:extLst>
              <a:ext uri="{FF2B5EF4-FFF2-40B4-BE49-F238E27FC236}">
                <a16:creationId xmlns:a16="http://schemas.microsoft.com/office/drawing/2014/main" id="{9AC9DDAC-0C81-8ED2-ED57-CE4BA199E3A9}"/>
              </a:ext>
            </a:extLst>
          </p:cNvPr>
          <p:cNvSpPr>
            <a:spLocks noChangeArrowheads="1"/>
          </p:cNvSpPr>
          <p:nvPr/>
        </p:nvSpPr>
        <p:spPr bwMode="auto">
          <a:xfrm>
            <a:off x="7162800" y="4327525"/>
            <a:ext cx="1066800" cy="914400"/>
          </a:xfrm>
          <a:prstGeom prst="rect">
            <a:avLst/>
          </a:prstGeom>
          <a:solidFill>
            <a:srgbClr val="53FB25"/>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r>
              <a:rPr lang="en-US" altLang="zh-CN" sz="2000">
                <a:latin typeface="Arial" panose="020B0604020202020204" pitchFamily="34" charset="0"/>
                <a:cs typeface="Arial" panose="020B0604020202020204" pitchFamily="34" charset="0"/>
              </a:rPr>
              <a:t>Packet</a:t>
            </a:r>
          </a:p>
          <a:p>
            <a:r>
              <a:rPr lang="en-US" altLang="zh-CN" sz="2000">
                <a:latin typeface="Arial" panose="020B0604020202020204" pitchFamily="34" charset="0"/>
                <a:cs typeface="Arial" panose="020B0604020202020204" pitchFamily="34" charset="0"/>
              </a:rPr>
              <a:t>Handler</a:t>
            </a:r>
          </a:p>
        </p:txBody>
      </p:sp>
      <p:grpSp>
        <p:nvGrpSpPr>
          <p:cNvPr id="996392" name="Group 40">
            <a:extLst>
              <a:ext uri="{FF2B5EF4-FFF2-40B4-BE49-F238E27FC236}">
                <a16:creationId xmlns:a16="http://schemas.microsoft.com/office/drawing/2014/main" id="{0C86A6AE-2D64-2D6B-199F-871B8B65BC65}"/>
              </a:ext>
            </a:extLst>
          </p:cNvPr>
          <p:cNvGrpSpPr>
            <a:grpSpLocks/>
          </p:cNvGrpSpPr>
          <p:nvPr/>
        </p:nvGrpSpPr>
        <p:grpSpPr bwMode="auto">
          <a:xfrm>
            <a:off x="2743200" y="1584325"/>
            <a:ext cx="1752600" cy="396875"/>
            <a:chOff x="1344" y="960"/>
            <a:chExt cx="1104" cy="250"/>
          </a:xfrm>
        </p:grpSpPr>
        <p:sp>
          <p:nvSpPr>
            <p:cNvPr id="30771" name="Line 11">
              <a:extLst>
                <a:ext uri="{FF2B5EF4-FFF2-40B4-BE49-F238E27FC236}">
                  <a16:creationId xmlns:a16="http://schemas.microsoft.com/office/drawing/2014/main" id="{99F24F89-CBE4-3281-DD9B-1017AEB74F2B}"/>
                </a:ext>
              </a:extLst>
            </p:cNvPr>
            <p:cNvSpPr>
              <a:spLocks noChangeShapeType="1"/>
            </p:cNvSpPr>
            <p:nvPr/>
          </p:nvSpPr>
          <p:spPr bwMode="auto">
            <a:xfrm>
              <a:off x="1344" y="1200"/>
              <a:ext cx="110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sz="1600">
                <a:latin typeface="Arial" panose="020B0604020202020204" pitchFamily="34" charset="0"/>
                <a:cs typeface="Arial" panose="020B0604020202020204" pitchFamily="34" charset="0"/>
              </a:endParaRPr>
            </a:p>
          </p:txBody>
        </p:sp>
        <p:sp>
          <p:nvSpPr>
            <p:cNvPr id="30772" name="Text Box 16">
              <a:extLst>
                <a:ext uri="{FF2B5EF4-FFF2-40B4-BE49-F238E27FC236}">
                  <a16:creationId xmlns:a16="http://schemas.microsoft.com/office/drawing/2014/main" id="{290C0D21-120C-29A3-DC6E-D6C4945EE27E}"/>
                </a:ext>
              </a:extLst>
            </p:cNvPr>
            <p:cNvSpPr txBox="1">
              <a:spLocks noChangeArrowheads="1"/>
            </p:cNvSpPr>
            <p:nvPr/>
          </p:nvSpPr>
          <p:spPr bwMode="auto">
            <a:xfrm>
              <a:off x="1680" y="960"/>
              <a:ext cx="384"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r>
                <a:rPr lang="en-US" altLang="zh-CN" sz="2000">
                  <a:latin typeface="Arial" panose="020B0604020202020204" pitchFamily="34" charset="0"/>
                  <a:cs typeface="Arial" panose="020B0604020202020204" pitchFamily="34" charset="0"/>
                </a:rPr>
                <a:t>call</a:t>
              </a:r>
            </a:p>
          </p:txBody>
        </p:sp>
      </p:grpSp>
      <p:grpSp>
        <p:nvGrpSpPr>
          <p:cNvPr id="996403" name="Group 51">
            <a:extLst>
              <a:ext uri="{FF2B5EF4-FFF2-40B4-BE49-F238E27FC236}">
                <a16:creationId xmlns:a16="http://schemas.microsoft.com/office/drawing/2014/main" id="{D55CBED5-F2B2-11F9-2A7C-7B6AF8E8563A}"/>
              </a:ext>
            </a:extLst>
          </p:cNvPr>
          <p:cNvGrpSpPr>
            <a:grpSpLocks/>
          </p:cNvGrpSpPr>
          <p:nvPr/>
        </p:nvGrpSpPr>
        <p:grpSpPr bwMode="auto">
          <a:xfrm>
            <a:off x="2743200" y="2270127"/>
            <a:ext cx="1752600" cy="396876"/>
            <a:chOff x="1344" y="1392"/>
            <a:chExt cx="1104" cy="250"/>
          </a:xfrm>
        </p:grpSpPr>
        <p:sp>
          <p:nvSpPr>
            <p:cNvPr id="30769" name="Line 12">
              <a:extLst>
                <a:ext uri="{FF2B5EF4-FFF2-40B4-BE49-F238E27FC236}">
                  <a16:creationId xmlns:a16="http://schemas.microsoft.com/office/drawing/2014/main" id="{5FD2E895-CF89-321E-A6E5-57D6ADDE2637}"/>
                </a:ext>
              </a:extLst>
            </p:cNvPr>
            <p:cNvSpPr>
              <a:spLocks noChangeShapeType="1"/>
            </p:cNvSpPr>
            <p:nvPr/>
          </p:nvSpPr>
          <p:spPr bwMode="auto">
            <a:xfrm flipH="1">
              <a:off x="1344" y="1392"/>
              <a:ext cx="1104"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sz="1600">
                <a:solidFill>
                  <a:schemeClr val="accent2"/>
                </a:solidFill>
                <a:latin typeface="Arial" panose="020B0604020202020204" pitchFamily="34" charset="0"/>
                <a:cs typeface="Arial" panose="020B0604020202020204" pitchFamily="34" charset="0"/>
              </a:endParaRPr>
            </a:p>
          </p:txBody>
        </p:sp>
        <p:sp>
          <p:nvSpPr>
            <p:cNvPr id="30770" name="Text Box 17">
              <a:extLst>
                <a:ext uri="{FF2B5EF4-FFF2-40B4-BE49-F238E27FC236}">
                  <a16:creationId xmlns:a16="http://schemas.microsoft.com/office/drawing/2014/main" id="{C8E17C05-4AB2-2F76-78DA-0D5C78B75C1B}"/>
                </a:ext>
              </a:extLst>
            </p:cNvPr>
            <p:cNvSpPr txBox="1">
              <a:spLocks noChangeArrowheads="1"/>
            </p:cNvSpPr>
            <p:nvPr/>
          </p:nvSpPr>
          <p:spPr bwMode="auto">
            <a:xfrm>
              <a:off x="1555" y="1392"/>
              <a:ext cx="582"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r>
                <a:rPr lang="en-US" altLang="zh-CN" sz="2000">
                  <a:solidFill>
                    <a:schemeClr val="accent2"/>
                  </a:solidFill>
                  <a:latin typeface="Arial" panose="020B0604020202020204" pitchFamily="34" charset="0"/>
                  <a:cs typeface="Arial" panose="020B0604020202020204" pitchFamily="34" charset="0"/>
                </a:rPr>
                <a:t>return</a:t>
              </a:r>
            </a:p>
          </p:txBody>
        </p:sp>
      </p:grpSp>
      <p:grpSp>
        <p:nvGrpSpPr>
          <p:cNvPr id="996394" name="Group 42">
            <a:extLst>
              <a:ext uri="{FF2B5EF4-FFF2-40B4-BE49-F238E27FC236}">
                <a16:creationId xmlns:a16="http://schemas.microsoft.com/office/drawing/2014/main" id="{F2CA67F3-F1DE-DA5A-4C32-42422FE9B614}"/>
              </a:ext>
            </a:extLst>
          </p:cNvPr>
          <p:cNvGrpSpPr>
            <a:grpSpLocks/>
          </p:cNvGrpSpPr>
          <p:nvPr/>
        </p:nvGrpSpPr>
        <p:grpSpPr bwMode="auto">
          <a:xfrm>
            <a:off x="5410200" y="1584325"/>
            <a:ext cx="1752600" cy="396875"/>
            <a:chOff x="3024" y="960"/>
            <a:chExt cx="1104" cy="250"/>
          </a:xfrm>
        </p:grpSpPr>
        <p:sp>
          <p:nvSpPr>
            <p:cNvPr id="30767" name="Line 13">
              <a:extLst>
                <a:ext uri="{FF2B5EF4-FFF2-40B4-BE49-F238E27FC236}">
                  <a16:creationId xmlns:a16="http://schemas.microsoft.com/office/drawing/2014/main" id="{05923582-64FE-F40C-46F0-E48DB0ED0CF8}"/>
                </a:ext>
              </a:extLst>
            </p:cNvPr>
            <p:cNvSpPr>
              <a:spLocks noChangeShapeType="1"/>
            </p:cNvSpPr>
            <p:nvPr/>
          </p:nvSpPr>
          <p:spPr bwMode="auto">
            <a:xfrm>
              <a:off x="3024" y="1200"/>
              <a:ext cx="110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sz="1600">
                <a:latin typeface="Arial" panose="020B0604020202020204" pitchFamily="34" charset="0"/>
                <a:cs typeface="Arial" panose="020B0604020202020204" pitchFamily="34" charset="0"/>
              </a:endParaRPr>
            </a:p>
          </p:txBody>
        </p:sp>
        <p:sp>
          <p:nvSpPr>
            <p:cNvPr id="30768" name="Text Box 18">
              <a:extLst>
                <a:ext uri="{FF2B5EF4-FFF2-40B4-BE49-F238E27FC236}">
                  <a16:creationId xmlns:a16="http://schemas.microsoft.com/office/drawing/2014/main" id="{0275582C-6258-ABAA-6273-56FCE41DCEBF}"/>
                </a:ext>
              </a:extLst>
            </p:cNvPr>
            <p:cNvSpPr txBox="1">
              <a:spLocks noChangeArrowheads="1"/>
            </p:cNvSpPr>
            <p:nvPr/>
          </p:nvSpPr>
          <p:spPr bwMode="auto">
            <a:xfrm>
              <a:off x="3265" y="960"/>
              <a:ext cx="493"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r>
                <a:rPr lang="en-US" altLang="zh-CN" sz="2000">
                  <a:latin typeface="Arial" panose="020B0604020202020204" pitchFamily="34" charset="0"/>
                  <a:cs typeface="Arial" panose="020B0604020202020204" pitchFamily="34" charset="0"/>
                </a:rPr>
                <a:t>send</a:t>
              </a:r>
            </a:p>
          </p:txBody>
        </p:sp>
      </p:grpSp>
      <p:grpSp>
        <p:nvGrpSpPr>
          <p:cNvPr id="996402" name="Group 50">
            <a:extLst>
              <a:ext uri="{FF2B5EF4-FFF2-40B4-BE49-F238E27FC236}">
                <a16:creationId xmlns:a16="http://schemas.microsoft.com/office/drawing/2014/main" id="{9E2033F0-38BD-34BD-01AF-1383A36777FA}"/>
              </a:ext>
            </a:extLst>
          </p:cNvPr>
          <p:cNvGrpSpPr>
            <a:grpSpLocks/>
          </p:cNvGrpSpPr>
          <p:nvPr/>
        </p:nvGrpSpPr>
        <p:grpSpPr bwMode="auto">
          <a:xfrm>
            <a:off x="5410200" y="2270127"/>
            <a:ext cx="1752600" cy="396876"/>
            <a:chOff x="3024" y="1392"/>
            <a:chExt cx="1104" cy="250"/>
          </a:xfrm>
        </p:grpSpPr>
        <p:sp>
          <p:nvSpPr>
            <p:cNvPr id="30765" name="Line 14">
              <a:extLst>
                <a:ext uri="{FF2B5EF4-FFF2-40B4-BE49-F238E27FC236}">
                  <a16:creationId xmlns:a16="http://schemas.microsoft.com/office/drawing/2014/main" id="{C504D424-FF0E-B130-F8EA-616532A7BF21}"/>
                </a:ext>
              </a:extLst>
            </p:cNvPr>
            <p:cNvSpPr>
              <a:spLocks noChangeShapeType="1"/>
            </p:cNvSpPr>
            <p:nvPr/>
          </p:nvSpPr>
          <p:spPr bwMode="auto">
            <a:xfrm flipH="1">
              <a:off x="3024" y="1392"/>
              <a:ext cx="1104"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sz="1600">
                <a:solidFill>
                  <a:schemeClr val="accent2"/>
                </a:solidFill>
                <a:latin typeface="Arial" panose="020B0604020202020204" pitchFamily="34" charset="0"/>
                <a:cs typeface="Arial" panose="020B0604020202020204" pitchFamily="34" charset="0"/>
              </a:endParaRPr>
            </a:p>
          </p:txBody>
        </p:sp>
        <p:sp>
          <p:nvSpPr>
            <p:cNvPr id="30766" name="Text Box 19">
              <a:extLst>
                <a:ext uri="{FF2B5EF4-FFF2-40B4-BE49-F238E27FC236}">
                  <a16:creationId xmlns:a16="http://schemas.microsoft.com/office/drawing/2014/main" id="{88D95E42-F5F2-9C19-D4F4-CCD918D1176F}"/>
                </a:ext>
              </a:extLst>
            </p:cNvPr>
            <p:cNvSpPr txBox="1">
              <a:spLocks noChangeArrowheads="1"/>
            </p:cNvSpPr>
            <p:nvPr/>
          </p:nvSpPr>
          <p:spPr bwMode="auto">
            <a:xfrm>
              <a:off x="3152" y="1392"/>
              <a:ext cx="671"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r>
                <a:rPr lang="en-US" altLang="zh-CN" sz="2000">
                  <a:solidFill>
                    <a:schemeClr val="accent2"/>
                  </a:solidFill>
                  <a:latin typeface="Arial" panose="020B0604020202020204" pitchFamily="34" charset="0"/>
                  <a:cs typeface="Arial" panose="020B0604020202020204" pitchFamily="34" charset="0"/>
                </a:rPr>
                <a:t>receive</a:t>
              </a:r>
            </a:p>
          </p:txBody>
        </p:sp>
      </p:grpSp>
      <p:grpSp>
        <p:nvGrpSpPr>
          <p:cNvPr id="996401" name="Group 49">
            <a:extLst>
              <a:ext uri="{FF2B5EF4-FFF2-40B4-BE49-F238E27FC236}">
                <a16:creationId xmlns:a16="http://schemas.microsoft.com/office/drawing/2014/main" id="{EA1014A1-2F52-A198-360B-588002E80858}"/>
              </a:ext>
            </a:extLst>
          </p:cNvPr>
          <p:cNvGrpSpPr>
            <a:grpSpLocks/>
          </p:cNvGrpSpPr>
          <p:nvPr/>
        </p:nvGrpSpPr>
        <p:grpSpPr bwMode="auto">
          <a:xfrm>
            <a:off x="5410200" y="4275138"/>
            <a:ext cx="1752600" cy="396875"/>
            <a:chOff x="3024" y="2415"/>
            <a:chExt cx="1104" cy="250"/>
          </a:xfrm>
        </p:grpSpPr>
        <p:sp>
          <p:nvSpPr>
            <p:cNvPr id="30763" name="Line 22">
              <a:extLst>
                <a:ext uri="{FF2B5EF4-FFF2-40B4-BE49-F238E27FC236}">
                  <a16:creationId xmlns:a16="http://schemas.microsoft.com/office/drawing/2014/main" id="{8CFF2887-8AC8-5EDE-1CD0-6263FCC369A5}"/>
                </a:ext>
              </a:extLst>
            </p:cNvPr>
            <p:cNvSpPr>
              <a:spLocks noChangeShapeType="1"/>
            </p:cNvSpPr>
            <p:nvPr/>
          </p:nvSpPr>
          <p:spPr bwMode="auto">
            <a:xfrm>
              <a:off x="3024" y="2655"/>
              <a:ext cx="1104"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sz="1600">
                <a:solidFill>
                  <a:schemeClr val="accent2"/>
                </a:solidFill>
                <a:latin typeface="Arial" panose="020B0604020202020204" pitchFamily="34" charset="0"/>
                <a:cs typeface="Arial" panose="020B0604020202020204" pitchFamily="34" charset="0"/>
              </a:endParaRPr>
            </a:p>
          </p:txBody>
        </p:sp>
        <p:sp>
          <p:nvSpPr>
            <p:cNvPr id="30764" name="Text Box 24">
              <a:extLst>
                <a:ext uri="{FF2B5EF4-FFF2-40B4-BE49-F238E27FC236}">
                  <a16:creationId xmlns:a16="http://schemas.microsoft.com/office/drawing/2014/main" id="{32462CBB-F6D7-36BC-9146-76A8ACCFD1DC}"/>
                </a:ext>
              </a:extLst>
            </p:cNvPr>
            <p:cNvSpPr txBox="1">
              <a:spLocks noChangeArrowheads="1"/>
            </p:cNvSpPr>
            <p:nvPr/>
          </p:nvSpPr>
          <p:spPr bwMode="auto">
            <a:xfrm>
              <a:off x="3265" y="2415"/>
              <a:ext cx="493"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r>
                <a:rPr lang="en-US" altLang="zh-CN" sz="2000">
                  <a:solidFill>
                    <a:schemeClr val="accent2"/>
                  </a:solidFill>
                  <a:latin typeface="Arial" panose="020B0604020202020204" pitchFamily="34" charset="0"/>
                  <a:cs typeface="Arial" panose="020B0604020202020204" pitchFamily="34" charset="0"/>
                </a:rPr>
                <a:t>send</a:t>
              </a:r>
            </a:p>
          </p:txBody>
        </p:sp>
      </p:grpSp>
      <p:grpSp>
        <p:nvGrpSpPr>
          <p:cNvPr id="996397" name="Group 45">
            <a:extLst>
              <a:ext uri="{FF2B5EF4-FFF2-40B4-BE49-F238E27FC236}">
                <a16:creationId xmlns:a16="http://schemas.microsoft.com/office/drawing/2014/main" id="{3B9DC01F-CC4F-ABA8-15CE-6C6B7818597F}"/>
              </a:ext>
            </a:extLst>
          </p:cNvPr>
          <p:cNvGrpSpPr>
            <a:grpSpLocks/>
          </p:cNvGrpSpPr>
          <p:nvPr/>
        </p:nvGrpSpPr>
        <p:grpSpPr bwMode="auto">
          <a:xfrm>
            <a:off x="5410200" y="4960933"/>
            <a:ext cx="1752600" cy="396874"/>
            <a:chOff x="3024" y="2847"/>
            <a:chExt cx="1104" cy="250"/>
          </a:xfrm>
        </p:grpSpPr>
        <p:sp>
          <p:nvSpPr>
            <p:cNvPr id="30761" name="Line 23">
              <a:extLst>
                <a:ext uri="{FF2B5EF4-FFF2-40B4-BE49-F238E27FC236}">
                  <a16:creationId xmlns:a16="http://schemas.microsoft.com/office/drawing/2014/main" id="{85EF956B-41AD-D610-5C10-C5B267298581}"/>
                </a:ext>
              </a:extLst>
            </p:cNvPr>
            <p:cNvSpPr>
              <a:spLocks noChangeShapeType="1"/>
            </p:cNvSpPr>
            <p:nvPr/>
          </p:nvSpPr>
          <p:spPr bwMode="auto">
            <a:xfrm flipH="1">
              <a:off x="3024" y="2847"/>
              <a:ext cx="110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sz="1600">
                <a:latin typeface="Arial" panose="020B0604020202020204" pitchFamily="34" charset="0"/>
                <a:cs typeface="Arial" panose="020B0604020202020204" pitchFamily="34" charset="0"/>
              </a:endParaRPr>
            </a:p>
          </p:txBody>
        </p:sp>
        <p:sp>
          <p:nvSpPr>
            <p:cNvPr id="30762" name="Text Box 25">
              <a:extLst>
                <a:ext uri="{FF2B5EF4-FFF2-40B4-BE49-F238E27FC236}">
                  <a16:creationId xmlns:a16="http://schemas.microsoft.com/office/drawing/2014/main" id="{1B76D4A8-EBD4-7E01-1025-6AFA769BED16}"/>
                </a:ext>
              </a:extLst>
            </p:cNvPr>
            <p:cNvSpPr txBox="1">
              <a:spLocks noChangeArrowheads="1"/>
            </p:cNvSpPr>
            <p:nvPr/>
          </p:nvSpPr>
          <p:spPr bwMode="auto">
            <a:xfrm>
              <a:off x="3152" y="2847"/>
              <a:ext cx="671"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r>
                <a:rPr lang="en-US" altLang="zh-CN" sz="2000">
                  <a:latin typeface="Arial" panose="020B0604020202020204" pitchFamily="34" charset="0"/>
                  <a:cs typeface="Arial" panose="020B0604020202020204" pitchFamily="34" charset="0"/>
                </a:rPr>
                <a:t>receive</a:t>
              </a:r>
            </a:p>
          </p:txBody>
        </p:sp>
      </p:grpSp>
      <p:grpSp>
        <p:nvGrpSpPr>
          <p:cNvPr id="996400" name="Group 48">
            <a:extLst>
              <a:ext uri="{FF2B5EF4-FFF2-40B4-BE49-F238E27FC236}">
                <a16:creationId xmlns:a16="http://schemas.microsoft.com/office/drawing/2014/main" id="{FC4BBB78-EE43-B4DA-095B-3B5759B2738C}"/>
              </a:ext>
            </a:extLst>
          </p:cNvPr>
          <p:cNvGrpSpPr>
            <a:grpSpLocks/>
          </p:cNvGrpSpPr>
          <p:nvPr/>
        </p:nvGrpSpPr>
        <p:grpSpPr bwMode="auto">
          <a:xfrm>
            <a:off x="2743200" y="4251325"/>
            <a:ext cx="1752600" cy="396875"/>
            <a:chOff x="1344" y="2400"/>
            <a:chExt cx="1104" cy="250"/>
          </a:xfrm>
        </p:grpSpPr>
        <p:sp>
          <p:nvSpPr>
            <p:cNvPr id="30759" name="Line 28">
              <a:extLst>
                <a:ext uri="{FF2B5EF4-FFF2-40B4-BE49-F238E27FC236}">
                  <a16:creationId xmlns:a16="http://schemas.microsoft.com/office/drawing/2014/main" id="{575E56A8-50D6-799E-E497-60C378C4EBED}"/>
                </a:ext>
              </a:extLst>
            </p:cNvPr>
            <p:cNvSpPr>
              <a:spLocks noChangeShapeType="1"/>
            </p:cNvSpPr>
            <p:nvPr/>
          </p:nvSpPr>
          <p:spPr bwMode="auto">
            <a:xfrm>
              <a:off x="1344" y="2640"/>
              <a:ext cx="1104"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sz="1600">
                <a:solidFill>
                  <a:schemeClr val="accent2"/>
                </a:solidFill>
                <a:latin typeface="Arial" panose="020B0604020202020204" pitchFamily="34" charset="0"/>
                <a:cs typeface="Arial" panose="020B0604020202020204" pitchFamily="34" charset="0"/>
              </a:endParaRPr>
            </a:p>
          </p:txBody>
        </p:sp>
        <p:sp>
          <p:nvSpPr>
            <p:cNvPr id="30760" name="Text Box 30">
              <a:extLst>
                <a:ext uri="{FF2B5EF4-FFF2-40B4-BE49-F238E27FC236}">
                  <a16:creationId xmlns:a16="http://schemas.microsoft.com/office/drawing/2014/main" id="{6FED2A57-26ED-F2CF-02F7-9C7004E93AF7}"/>
                </a:ext>
              </a:extLst>
            </p:cNvPr>
            <p:cNvSpPr txBox="1">
              <a:spLocks noChangeArrowheads="1"/>
            </p:cNvSpPr>
            <p:nvPr/>
          </p:nvSpPr>
          <p:spPr bwMode="auto">
            <a:xfrm>
              <a:off x="1555" y="2400"/>
              <a:ext cx="582"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r>
                <a:rPr lang="en-US" altLang="zh-CN" sz="2000" dirty="0">
                  <a:solidFill>
                    <a:schemeClr val="accent2"/>
                  </a:solidFill>
                  <a:latin typeface="Arial" panose="020B0604020202020204" pitchFamily="34" charset="0"/>
                  <a:cs typeface="Arial" panose="020B0604020202020204" pitchFamily="34" charset="0"/>
                </a:rPr>
                <a:t>return</a:t>
              </a:r>
            </a:p>
          </p:txBody>
        </p:sp>
      </p:grpSp>
      <p:grpSp>
        <p:nvGrpSpPr>
          <p:cNvPr id="996399" name="Group 47">
            <a:extLst>
              <a:ext uri="{FF2B5EF4-FFF2-40B4-BE49-F238E27FC236}">
                <a16:creationId xmlns:a16="http://schemas.microsoft.com/office/drawing/2014/main" id="{F97E6BCF-2F6E-41EB-2E5F-6ED3F3BC732B}"/>
              </a:ext>
            </a:extLst>
          </p:cNvPr>
          <p:cNvGrpSpPr>
            <a:grpSpLocks/>
          </p:cNvGrpSpPr>
          <p:nvPr/>
        </p:nvGrpSpPr>
        <p:grpSpPr bwMode="auto">
          <a:xfrm>
            <a:off x="2743200" y="4937130"/>
            <a:ext cx="1752600" cy="396876"/>
            <a:chOff x="1344" y="2832"/>
            <a:chExt cx="1104" cy="250"/>
          </a:xfrm>
        </p:grpSpPr>
        <p:sp>
          <p:nvSpPr>
            <p:cNvPr id="30757" name="Line 29">
              <a:extLst>
                <a:ext uri="{FF2B5EF4-FFF2-40B4-BE49-F238E27FC236}">
                  <a16:creationId xmlns:a16="http://schemas.microsoft.com/office/drawing/2014/main" id="{4B59DB57-094A-2A74-C424-C63E890E7F83}"/>
                </a:ext>
              </a:extLst>
            </p:cNvPr>
            <p:cNvSpPr>
              <a:spLocks noChangeShapeType="1"/>
            </p:cNvSpPr>
            <p:nvPr/>
          </p:nvSpPr>
          <p:spPr bwMode="auto">
            <a:xfrm flipH="1">
              <a:off x="1344" y="2832"/>
              <a:ext cx="110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sz="1600">
                <a:latin typeface="Arial" panose="020B0604020202020204" pitchFamily="34" charset="0"/>
                <a:cs typeface="Arial" panose="020B0604020202020204" pitchFamily="34" charset="0"/>
              </a:endParaRPr>
            </a:p>
          </p:txBody>
        </p:sp>
        <p:sp>
          <p:nvSpPr>
            <p:cNvPr id="30758" name="Text Box 31">
              <a:extLst>
                <a:ext uri="{FF2B5EF4-FFF2-40B4-BE49-F238E27FC236}">
                  <a16:creationId xmlns:a16="http://schemas.microsoft.com/office/drawing/2014/main" id="{B3B137AE-33BF-B66D-4112-2A605EBAC419}"/>
                </a:ext>
              </a:extLst>
            </p:cNvPr>
            <p:cNvSpPr txBox="1">
              <a:spLocks noChangeArrowheads="1"/>
            </p:cNvSpPr>
            <p:nvPr/>
          </p:nvSpPr>
          <p:spPr bwMode="auto">
            <a:xfrm>
              <a:off x="1680" y="2832"/>
              <a:ext cx="384"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r>
                <a:rPr lang="en-US" altLang="zh-CN" sz="2000">
                  <a:latin typeface="Arial" panose="020B0604020202020204" pitchFamily="34" charset="0"/>
                  <a:cs typeface="Arial" panose="020B0604020202020204" pitchFamily="34" charset="0"/>
                </a:rPr>
                <a:t>call</a:t>
              </a:r>
            </a:p>
          </p:txBody>
        </p:sp>
      </p:grpSp>
      <p:grpSp>
        <p:nvGrpSpPr>
          <p:cNvPr id="996395" name="Group 43">
            <a:extLst>
              <a:ext uri="{FF2B5EF4-FFF2-40B4-BE49-F238E27FC236}">
                <a16:creationId xmlns:a16="http://schemas.microsoft.com/office/drawing/2014/main" id="{0ED546C9-32B3-E3C9-F73D-D73022B314AD}"/>
              </a:ext>
            </a:extLst>
          </p:cNvPr>
          <p:cNvGrpSpPr>
            <a:grpSpLocks/>
          </p:cNvGrpSpPr>
          <p:nvPr/>
        </p:nvGrpSpPr>
        <p:grpSpPr bwMode="auto">
          <a:xfrm>
            <a:off x="7827971" y="2574925"/>
            <a:ext cx="396876" cy="1768475"/>
            <a:chOff x="4547" y="1584"/>
            <a:chExt cx="250" cy="864"/>
          </a:xfrm>
        </p:grpSpPr>
        <p:sp>
          <p:nvSpPr>
            <p:cNvPr id="30755" name="Text Box 34">
              <a:extLst>
                <a:ext uri="{FF2B5EF4-FFF2-40B4-BE49-F238E27FC236}">
                  <a16:creationId xmlns:a16="http://schemas.microsoft.com/office/drawing/2014/main" id="{CCB9E815-9776-0553-1F2C-E272AA0F6E2F}"/>
                </a:ext>
              </a:extLst>
            </p:cNvPr>
            <p:cNvSpPr txBox="1">
              <a:spLocks noChangeArrowheads="1"/>
            </p:cNvSpPr>
            <p:nvPr/>
          </p:nvSpPr>
          <p:spPr bwMode="auto">
            <a:xfrm rot="5400000">
              <a:off x="4380" y="1908"/>
              <a:ext cx="583"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r>
                <a:rPr lang="en-US" altLang="zh-CN" sz="2000">
                  <a:latin typeface="Arial" panose="020B0604020202020204" pitchFamily="34" charset="0"/>
                  <a:cs typeface="Arial" panose="020B0604020202020204" pitchFamily="34" charset="0"/>
                </a:rPr>
                <a:t>Network</a:t>
              </a:r>
            </a:p>
          </p:txBody>
        </p:sp>
        <p:sp>
          <p:nvSpPr>
            <p:cNvPr id="30756" name="Line 32">
              <a:extLst>
                <a:ext uri="{FF2B5EF4-FFF2-40B4-BE49-F238E27FC236}">
                  <a16:creationId xmlns:a16="http://schemas.microsoft.com/office/drawing/2014/main" id="{F5B3E680-ED25-EAA2-E835-419131D5163E}"/>
                </a:ext>
              </a:extLst>
            </p:cNvPr>
            <p:cNvSpPr>
              <a:spLocks noChangeShapeType="1"/>
            </p:cNvSpPr>
            <p:nvPr/>
          </p:nvSpPr>
          <p:spPr bwMode="auto">
            <a:xfrm>
              <a:off x="4560" y="1584"/>
              <a:ext cx="0" cy="86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sz="1600">
                <a:latin typeface="Arial" panose="020B0604020202020204" pitchFamily="34" charset="0"/>
                <a:cs typeface="Arial" panose="020B0604020202020204" pitchFamily="34" charset="0"/>
              </a:endParaRPr>
            </a:p>
          </p:txBody>
        </p:sp>
      </p:grpSp>
      <p:grpSp>
        <p:nvGrpSpPr>
          <p:cNvPr id="996396" name="Group 44">
            <a:extLst>
              <a:ext uri="{FF2B5EF4-FFF2-40B4-BE49-F238E27FC236}">
                <a16:creationId xmlns:a16="http://schemas.microsoft.com/office/drawing/2014/main" id="{993097FB-83D9-FB3A-1631-E1FCBB4DBE17}"/>
              </a:ext>
            </a:extLst>
          </p:cNvPr>
          <p:cNvGrpSpPr>
            <a:grpSpLocks/>
          </p:cNvGrpSpPr>
          <p:nvPr/>
        </p:nvGrpSpPr>
        <p:grpSpPr bwMode="auto">
          <a:xfrm>
            <a:off x="7167569" y="2574925"/>
            <a:ext cx="396876" cy="1768475"/>
            <a:chOff x="4131" y="1584"/>
            <a:chExt cx="250" cy="864"/>
          </a:xfrm>
        </p:grpSpPr>
        <p:sp>
          <p:nvSpPr>
            <p:cNvPr id="30753" name="Text Box 35">
              <a:extLst>
                <a:ext uri="{FF2B5EF4-FFF2-40B4-BE49-F238E27FC236}">
                  <a16:creationId xmlns:a16="http://schemas.microsoft.com/office/drawing/2014/main" id="{31142DB3-2F23-4B62-B8B7-DDC600B019B0}"/>
                </a:ext>
              </a:extLst>
            </p:cNvPr>
            <p:cNvSpPr txBox="1">
              <a:spLocks noChangeArrowheads="1"/>
            </p:cNvSpPr>
            <p:nvPr/>
          </p:nvSpPr>
          <p:spPr bwMode="auto">
            <a:xfrm rot="16200000">
              <a:off x="3964" y="1906"/>
              <a:ext cx="583"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r>
                <a:rPr lang="en-US" altLang="zh-CN" sz="2000">
                  <a:solidFill>
                    <a:schemeClr val="accent2"/>
                  </a:solidFill>
                  <a:latin typeface="Arial" panose="020B0604020202020204" pitchFamily="34" charset="0"/>
                  <a:cs typeface="Arial" panose="020B0604020202020204" pitchFamily="34" charset="0"/>
                </a:rPr>
                <a:t>Network</a:t>
              </a:r>
            </a:p>
          </p:txBody>
        </p:sp>
        <p:sp>
          <p:nvSpPr>
            <p:cNvPr id="30754" name="Line 33">
              <a:extLst>
                <a:ext uri="{FF2B5EF4-FFF2-40B4-BE49-F238E27FC236}">
                  <a16:creationId xmlns:a16="http://schemas.microsoft.com/office/drawing/2014/main" id="{25058FD9-1213-4D48-7FD8-6A4F348C48CD}"/>
                </a:ext>
              </a:extLst>
            </p:cNvPr>
            <p:cNvSpPr>
              <a:spLocks noChangeShapeType="1"/>
            </p:cNvSpPr>
            <p:nvPr/>
          </p:nvSpPr>
          <p:spPr bwMode="auto">
            <a:xfrm flipV="1">
              <a:off x="4368" y="1584"/>
              <a:ext cx="0" cy="864"/>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sz="1600">
                <a:solidFill>
                  <a:schemeClr val="accent2"/>
                </a:solidFill>
                <a:latin typeface="Arial" panose="020B0604020202020204" pitchFamily="34" charset="0"/>
                <a:cs typeface="Arial" panose="020B0604020202020204" pitchFamily="34" charset="0"/>
              </a:endParaRPr>
            </a:p>
          </p:txBody>
        </p:sp>
      </p:grpSp>
      <p:grpSp>
        <p:nvGrpSpPr>
          <p:cNvPr id="996393" name="Group 41">
            <a:extLst>
              <a:ext uri="{FF2B5EF4-FFF2-40B4-BE49-F238E27FC236}">
                <a16:creationId xmlns:a16="http://schemas.microsoft.com/office/drawing/2014/main" id="{8F2550B0-CD67-00C7-961C-81BAD750FCA3}"/>
              </a:ext>
            </a:extLst>
          </p:cNvPr>
          <p:cNvGrpSpPr>
            <a:grpSpLocks/>
          </p:cNvGrpSpPr>
          <p:nvPr/>
        </p:nvGrpSpPr>
        <p:grpSpPr bwMode="auto">
          <a:xfrm>
            <a:off x="4452942" y="1035050"/>
            <a:ext cx="1023938" cy="1539875"/>
            <a:chOff x="2421" y="614"/>
            <a:chExt cx="645" cy="970"/>
          </a:xfrm>
        </p:grpSpPr>
        <p:sp>
          <p:nvSpPr>
            <p:cNvPr id="30751" name="Rectangle 6">
              <a:extLst>
                <a:ext uri="{FF2B5EF4-FFF2-40B4-BE49-F238E27FC236}">
                  <a16:creationId xmlns:a16="http://schemas.microsoft.com/office/drawing/2014/main" id="{D72788E0-091F-FD2B-310B-6F59ACF031FF}"/>
                </a:ext>
              </a:extLst>
            </p:cNvPr>
            <p:cNvSpPr>
              <a:spLocks noChangeArrowheads="1"/>
            </p:cNvSpPr>
            <p:nvPr/>
          </p:nvSpPr>
          <p:spPr bwMode="auto">
            <a:xfrm>
              <a:off x="2448" y="1008"/>
              <a:ext cx="576" cy="576"/>
            </a:xfrm>
            <a:prstGeom prst="rect">
              <a:avLst/>
            </a:prstGeom>
            <a:solidFill>
              <a:srgbClr val="53FB25"/>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r>
                <a:rPr lang="en-US" altLang="zh-CN" sz="2000">
                  <a:latin typeface="Arial" panose="020B0604020202020204" pitchFamily="34" charset="0"/>
                  <a:cs typeface="Arial" panose="020B0604020202020204" pitchFamily="34" charset="0"/>
                </a:rPr>
                <a:t>Client</a:t>
              </a:r>
            </a:p>
            <a:p>
              <a:r>
                <a:rPr lang="en-US" altLang="zh-CN" sz="2000">
                  <a:latin typeface="Arial" panose="020B0604020202020204" pitchFamily="34" charset="0"/>
                  <a:cs typeface="Arial" panose="020B0604020202020204" pitchFamily="34" charset="0"/>
                </a:rPr>
                <a:t>Stub</a:t>
              </a:r>
            </a:p>
          </p:txBody>
        </p:sp>
        <p:sp>
          <p:nvSpPr>
            <p:cNvPr id="30752" name="Text Box 36">
              <a:extLst>
                <a:ext uri="{FF2B5EF4-FFF2-40B4-BE49-F238E27FC236}">
                  <a16:creationId xmlns:a16="http://schemas.microsoft.com/office/drawing/2014/main" id="{7B5DD304-5594-D4F4-552E-59C16EAAC3EE}"/>
                </a:ext>
              </a:extLst>
            </p:cNvPr>
            <p:cNvSpPr txBox="1">
              <a:spLocks noChangeArrowheads="1"/>
            </p:cNvSpPr>
            <p:nvPr/>
          </p:nvSpPr>
          <p:spPr bwMode="auto">
            <a:xfrm>
              <a:off x="2421" y="614"/>
              <a:ext cx="645" cy="44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pPr>
                <a:spcBef>
                  <a:spcPct val="0"/>
                </a:spcBef>
              </a:pPr>
              <a:r>
                <a:rPr lang="en-US" altLang="zh-CN" sz="2000" dirty="0">
                  <a:latin typeface="Arial" panose="020B0604020202020204" pitchFamily="34" charset="0"/>
                  <a:cs typeface="Arial" panose="020B0604020202020204" pitchFamily="34" charset="0"/>
                </a:rPr>
                <a:t>bundle</a:t>
              </a:r>
            </a:p>
            <a:p>
              <a:pPr>
                <a:spcBef>
                  <a:spcPct val="0"/>
                </a:spcBef>
              </a:pPr>
              <a:r>
                <a:rPr lang="en-US" altLang="zh-CN" sz="2000" dirty="0" err="1">
                  <a:latin typeface="Arial" panose="020B0604020202020204" pitchFamily="34" charset="0"/>
                  <a:cs typeface="Arial" panose="020B0604020202020204" pitchFamily="34" charset="0"/>
                </a:rPr>
                <a:t>args</a:t>
              </a:r>
              <a:endParaRPr lang="en-US" altLang="zh-CN" sz="2000" dirty="0">
                <a:latin typeface="Arial" panose="020B0604020202020204" pitchFamily="34" charset="0"/>
                <a:cs typeface="Arial" panose="020B0604020202020204" pitchFamily="34" charset="0"/>
              </a:endParaRPr>
            </a:p>
          </p:txBody>
        </p:sp>
      </p:grpSp>
      <p:sp>
        <p:nvSpPr>
          <p:cNvPr id="996389" name="Text Box 37">
            <a:extLst>
              <a:ext uri="{FF2B5EF4-FFF2-40B4-BE49-F238E27FC236}">
                <a16:creationId xmlns:a16="http://schemas.microsoft.com/office/drawing/2014/main" id="{0FBD2527-02ED-C318-4C59-AF3DD5503C19}"/>
              </a:ext>
            </a:extLst>
          </p:cNvPr>
          <p:cNvSpPr txBox="1">
            <a:spLocks noChangeArrowheads="1"/>
          </p:cNvSpPr>
          <p:nvPr/>
        </p:nvSpPr>
        <p:spPr bwMode="auto">
          <a:xfrm>
            <a:off x="4366164" y="3646027"/>
            <a:ext cx="1078802" cy="70531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pPr>
              <a:spcBef>
                <a:spcPct val="0"/>
              </a:spcBef>
            </a:pPr>
            <a:r>
              <a:rPr lang="en-US" altLang="zh-CN" sz="2000" dirty="0">
                <a:solidFill>
                  <a:schemeClr val="accent2"/>
                </a:solidFill>
                <a:latin typeface="Arial" panose="020B0604020202020204" pitchFamily="34" charset="0"/>
                <a:cs typeface="Arial" panose="020B0604020202020204" pitchFamily="34" charset="0"/>
              </a:rPr>
              <a:t>bundle</a:t>
            </a:r>
          </a:p>
          <a:p>
            <a:pPr>
              <a:spcBef>
                <a:spcPct val="0"/>
              </a:spcBef>
            </a:pPr>
            <a:r>
              <a:rPr lang="en-US" altLang="zh-CN" sz="2000" dirty="0">
                <a:solidFill>
                  <a:schemeClr val="accent2"/>
                </a:solidFill>
                <a:latin typeface="Arial" panose="020B0604020202020204" pitchFamily="34" charset="0"/>
                <a:cs typeface="Arial" panose="020B0604020202020204" pitchFamily="34" charset="0"/>
              </a:rPr>
              <a:t>ret </a:t>
            </a:r>
            <a:r>
              <a:rPr lang="en-US" altLang="zh-CN" sz="2000" dirty="0" err="1">
                <a:solidFill>
                  <a:schemeClr val="accent2"/>
                </a:solidFill>
                <a:latin typeface="Arial" panose="020B0604020202020204" pitchFamily="34" charset="0"/>
                <a:cs typeface="Arial" panose="020B0604020202020204" pitchFamily="34" charset="0"/>
              </a:rPr>
              <a:t>vals</a:t>
            </a:r>
            <a:endParaRPr lang="en-US" altLang="zh-CN" sz="2000" dirty="0">
              <a:solidFill>
                <a:schemeClr val="accent2"/>
              </a:solidFill>
              <a:latin typeface="Arial" panose="020B0604020202020204" pitchFamily="34" charset="0"/>
              <a:cs typeface="Arial" panose="020B0604020202020204" pitchFamily="34" charset="0"/>
            </a:endParaRPr>
          </a:p>
        </p:txBody>
      </p:sp>
      <p:sp>
        <p:nvSpPr>
          <p:cNvPr id="996390" name="Text Box 38">
            <a:extLst>
              <a:ext uri="{FF2B5EF4-FFF2-40B4-BE49-F238E27FC236}">
                <a16:creationId xmlns:a16="http://schemas.microsoft.com/office/drawing/2014/main" id="{773BE51E-C4C9-E1E7-6DF5-4F289B5DD9DE}"/>
              </a:ext>
            </a:extLst>
          </p:cNvPr>
          <p:cNvSpPr txBox="1">
            <a:spLocks noChangeArrowheads="1"/>
          </p:cNvSpPr>
          <p:nvPr/>
        </p:nvSpPr>
        <p:spPr bwMode="auto">
          <a:xfrm>
            <a:off x="4295775" y="2498725"/>
            <a:ext cx="1338489" cy="70531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pPr>
              <a:spcBef>
                <a:spcPct val="0"/>
              </a:spcBef>
            </a:pPr>
            <a:r>
              <a:rPr lang="en-US" altLang="zh-CN" sz="2000" dirty="0">
                <a:solidFill>
                  <a:schemeClr val="accent2"/>
                </a:solidFill>
                <a:latin typeface="Arial" panose="020B0604020202020204" pitchFamily="34" charset="0"/>
                <a:cs typeface="Arial" panose="020B0604020202020204" pitchFamily="34" charset="0"/>
              </a:rPr>
              <a:t>unbundle</a:t>
            </a:r>
          </a:p>
          <a:p>
            <a:pPr>
              <a:spcBef>
                <a:spcPct val="0"/>
              </a:spcBef>
            </a:pPr>
            <a:r>
              <a:rPr lang="en-US" altLang="zh-CN" sz="2000" dirty="0">
                <a:solidFill>
                  <a:schemeClr val="accent2"/>
                </a:solidFill>
                <a:latin typeface="Arial" panose="020B0604020202020204" pitchFamily="34" charset="0"/>
                <a:cs typeface="Arial" panose="020B0604020202020204" pitchFamily="34" charset="0"/>
              </a:rPr>
              <a:t>ret </a:t>
            </a:r>
            <a:r>
              <a:rPr lang="en-US" altLang="zh-CN" sz="2000" dirty="0" err="1">
                <a:solidFill>
                  <a:schemeClr val="accent2"/>
                </a:solidFill>
                <a:latin typeface="Arial" panose="020B0604020202020204" pitchFamily="34" charset="0"/>
                <a:cs typeface="Arial" panose="020B0604020202020204" pitchFamily="34" charset="0"/>
              </a:rPr>
              <a:t>vals</a:t>
            </a:r>
            <a:endParaRPr lang="en-US" altLang="zh-CN" sz="2000" dirty="0">
              <a:solidFill>
                <a:schemeClr val="accent2"/>
              </a:solidFill>
              <a:latin typeface="Arial" panose="020B0604020202020204" pitchFamily="34" charset="0"/>
              <a:cs typeface="Arial" panose="020B0604020202020204" pitchFamily="34" charset="0"/>
            </a:endParaRPr>
          </a:p>
        </p:txBody>
      </p:sp>
      <p:grpSp>
        <p:nvGrpSpPr>
          <p:cNvPr id="996398" name="Group 46">
            <a:extLst>
              <a:ext uri="{FF2B5EF4-FFF2-40B4-BE49-F238E27FC236}">
                <a16:creationId xmlns:a16="http://schemas.microsoft.com/office/drawing/2014/main" id="{4081AE7C-1EE3-5588-5509-C5E2D03AA971}"/>
              </a:ext>
            </a:extLst>
          </p:cNvPr>
          <p:cNvGrpSpPr>
            <a:grpSpLocks/>
          </p:cNvGrpSpPr>
          <p:nvPr/>
        </p:nvGrpSpPr>
        <p:grpSpPr bwMode="auto">
          <a:xfrm>
            <a:off x="4267200" y="4327525"/>
            <a:ext cx="1338263" cy="1619250"/>
            <a:chOff x="2304" y="2448"/>
            <a:chExt cx="843" cy="1020"/>
          </a:xfrm>
        </p:grpSpPr>
        <p:sp>
          <p:nvSpPr>
            <p:cNvPr id="30749" name="Rectangle 7">
              <a:extLst>
                <a:ext uri="{FF2B5EF4-FFF2-40B4-BE49-F238E27FC236}">
                  <a16:creationId xmlns:a16="http://schemas.microsoft.com/office/drawing/2014/main" id="{EF5F2270-A3D8-28AD-3BBC-258F6C7719C6}"/>
                </a:ext>
              </a:extLst>
            </p:cNvPr>
            <p:cNvSpPr>
              <a:spLocks noChangeArrowheads="1"/>
            </p:cNvSpPr>
            <p:nvPr/>
          </p:nvSpPr>
          <p:spPr bwMode="auto">
            <a:xfrm>
              <a:off x="2448" y="2448"/>
              <a:ext cx="576" cy="576"/>
            </a:xfrm>
            <a:prstGeom prst="rect">
              <a:avLst/>
            </a:prstGeom>
            <a:solidFill>
              <a:srgbClr val="53FB25"/>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r>
                <a:rPr lang="en-US" altLang="zh-CN" sz="2000">
                  <a:latin typeface="Arial" panose="020B0604020202020204" pitchFamily="34" charset="0"/>
                  <a:cs typeface="Arial" panose="020B0604020202020204" pitchFamily="34" charset="0"/>
                </a:rPr>
                <a:t>Server</a:t>
              </a:r>
            </a:p>
            <a:p>
              <a:r>
                <a:rPr lang="en-US" altLang="zh-CN" sz="2000">
                  <a:latin typeface="Arial" panose="020B0604020202020204" pitchFamily="34" charset="0"/>
                  <a:cs typeface="Arial" panose="020B0604020202020204" pitchFamily="34" charset="0"/>
                </a:rPr>
                <a:t>Stub</a:t>
              </a:r>
            </a:p>
          </p:txBody>
        </p:sp>
        <p:sp>
          <p:nvSpPr>
            <p:cNvPr id="30750" name="Text Box 39">
              <a:extLst>
                <a:ext uri="{FF2B5EF4-FFF2-40B4-BE49-F238E27FC236}">
                  <a16:creationId xmlns:a16="http://schemas.microsoft.com/office/drawing/2014/main" id="{B3B99285-89F4-02F1-23D6-BF76958E8C04}"/>
                </a:ext>
              </a:extLst>
            </p:cNvPr>
            <p:cNvSpPr txBox="1">
              <a:spLocks noChangeArrowheads="1"/>
            </p:cNvSpPr>
            <p:nvPr/>
          </p:nvSpPr>
          <p:spPr bwMode="auto">
            <a:xfrm>
              <a:off x="2304" y="3024"/>
              <a:ext cx="843" cy="44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pPr>
                <a:spcBef>
                  <a:spcPct val="0"/>
                </a:spcBef>
              </a:pPr>
              <a:r>
                <a:rPr lang="en-US" altLang="zh-CN" sz="2000" dirty="0">
                  <a:latin typeface="Arial" panose="020B0604020202020204" pitchFamily="34" charset="0"/>
                  <a:cs typeface="Arial" panose="020B0604020202020204" pitchFamily="34" charset="0"/>
                </a:rPr>
                <a:t>unbundle</a:t>
              </a:r>
            </a:p>
            <a:p>
              <a:pPr>
                <a:spcBef>
                  <a:spcPct val="0"/>
                </a:spcBef>
              </a:pPr>
              <a:r>
                <a:rPr lang="en-US" altLang="zh-CN" sz="2000" dirty="0" err="1">
                  <a:latin typeface="Arial" panose="020B0604020202020204" pitchFamily="34" charset="0"/>
                  <a:cs typeface="Arial" panose="020B0604020202020204" pitchFamily="34" charset="0"/>
                </a:rPr>
                <a:t>args</a:t>
              </a:r>
              <a:endParaRPr lang="en-US" altLang="zh-CN" sz="2000" dirty="0">
                <a:latin typeface="Arial" panose="020B0604020202020204" pitchFamily="34" charset="0"/>
                <a:cs typeface="Arial" panose="020B0604020202020204" pitchFamily="34" charset="0"/>
              </a:endParaRPr>
            </a:p>
          </p:txBody>
        </p:sp>
      </p:grpSp>
      <p:pic>
        <p:nvPicPr>
          <p:cNvPr id="30743" name="Picture 57">
            <a:extLst>
              <a:ext uri="{FF2B5EF4-FFF2-40B4-BE49-F238E27FC236}">
                <a16:creationId xmlns:a16="http://schemas.microsoft.com/office/drawing/2014/main" id="{E21BBE98-2D44-8142-C821-068E46B85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76400"/>
            <a:ext cx="1146175" cy="904875"/>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4" name="Picture 58">
            <a:extLst>
              <a:ext uri="{FF2B5EF4-FFF2-40B4-BE49-F238E27FC236}">
                <a16:creationId xmlns:a16="http://schemas.microsoft.com/office/drawing/2014/main" id="{1BB52B6A-66E6-2B78-CBF0-225E790BD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343400"/>
            <a:ext cx="1146175" cy="904875"/>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45" name="Text Box 64">
            <a:extLst>
              <a:ext uri="{FF2B5EF4-FFF2-40B4-BE49-F238E27FC236}">
                <a16:creationId xmlns:a16="http://schemas.microsoft.com/office/drawing/2014/main" id="{0658D477-EAAF-3AC9-3458-8162D362B497}"/>
              </a:ext>
            </a:extLst>
          </p:cNvPr>
          <p:cNvSpPr txBox="1">
            <a:spLocks noChangeArrowheads="1"/>
          </p:cNvSpPr>
          <p:nvPr/>
        </p:nvSpPr>
        <p:spPr bwMode="auto">
          <a:xfrm>
            <a:off x="312738" y="2971800"/>
            <a:ext cx="1455636" cy="397535"/>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r>
              <a:rPr lang="en-US" altLang="zh-CN" sz="2000">
                <a:latin typeface="Arial" panose="020B0604020202020204" pitchFamily="34" charset="0"/>
                <a:cs typeface="Arial" panose="020B0604020202020204" pitchFamily="34" charset="0"/>
              </a:rPr>
              <a:t>Machine A</a:t>
            </a:r>
          </a:p>
        </p:txBody>
      </p:sp>
      <p:sp>
        <p:nvSpPr>
          <p:cNvPr id="30746" name="Text Box 65">
            <a:extLst>
              <a:ext uri="{FF2B5EF4-FFF2-40B4-BE49-F238E27FC236}">
                <a16:creationId xmlns:a16="http://schemas.microsoft.com/office/drawing/2014/main" id="{06757720-FD12-9A0E-B1BF-E5FCC9333F0E}"/>
              </a:ext>
            </a:extLst>
          </p:cNvPr>
          <p:cNvSpPr txBox="1">
            <a:spLocks noChangeArrowheads="1"/>
          </p:cNvSpPr>
          <p:nvPr/>
        </p:nvSpPr>
        <p:spPr bwMode="auto">
          <a:xfrm>
            <a:off x="341313" y="3505200"/>
            <a:ext cx="1465125" cy="397535"/>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r>
              <a:rPr lang="en-US" altLang="zh-CN" sz="2000">
                <a:latin typeface="Arial" panose="020B0604020202020204" pitchFamily="34" charset="0"/>
                <a:cs typeface="Arial" panose="020B0604020202020204" pitchFamily="34" charset="0"/>
              </a:rPr>
              <a:t>Machine B</a:t>
            </a:r>
          </a:p>
        </p:txBody>
      </p:sp>
      <p:sp>
        <p:nvSpPr>
          <p:cNvPr id="996418" name="Text Box 66">
            <a:extLst>
              <a:ext uri="{FF2B5EF4-FFF2-40B4-BE49-F238E27FC236}">
                <a16:creationId xmlns:a16="http://schemas.microsoft.com/office/drawing/2014/main" id="{5D211EAD-F747-860F-3109-D875C1936FB9}"/>
              </a:ext>
            </a:extLst>
          </p:cNvPr>
          <p:cNvSpPr txBox="1">
            <a:spLocks noChangeArrowheads="1"/>
          </p:cNvSpPr>
          <p:nvPr/>
        </p:nvSpPr>
        <p:spPr bwMode="auto">
          <a:xfrm>
            <a:off x="8077200" y="4038600"/>
            <a:ext cx="759804" cy="305202"/>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r>
              <a:rPr lang="en-US" altLang="zh-CN" sz="1400">
                <a:solidFill>
                  <a:schemeClr val="hlink"/>
                </a:solidFill>
                <a:latin typeface="Arial" panose="020B0604020202020204" pitchFamily="34" charset="0"/>
                <a:cs typeface="Arial" panose="020B0604020202020204" pitchFamily="34" charset="0"/>
              </a:rPr>
              <a:t>mbox1</a:t>
            </a:r>
          </a:p>
        </p:txBody>
      </p:sp>
      <p:sp>
        <p:nvSpPr>
          <p:cNvPr id="996419" name="Text Box 67">
            <a:extLst>
              <a:ext uri="{FF2B5EF4-FFF2-40B4-BE49-F238E27FC236}">
                <a16:creationId xmlns:a16="http://schemas.microsoft.com/office/drawing/2014/main" id="{DF35D555-8EEA-B4FA-54C9-1ED21877C6B2}"/>
              </a:ext>
            </a:extLst>
          </p:cNvPr>
          <p:cNvSpPr txBox="1">
            <a:spLocks noChangeArrowheads="1"/>
          </p:cNvSpPr>
          <p:nvPr/>
        </p:nvSpPr>
        <p:spPr bwMode="auto">
          <a:xfrm>
            <a:off x="6553200" y="2590800"/>
            <a:ext cx="759804" cy="305202"/>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defRPr sz="2200" b="1">
                <a:solidFill>
                  <a:schemeClr val="tx1"/>
                </a:solidFill>
                <a:latin typeface="Comic Sans MS" panose="030F0902030302020204" pitchFamily="66" charset="0"/>
              </a:defRPr>
            </a:lvl1pPr>
            <a:lvl2pPr marL="742950" indent="-285750">
              <a:defRPr sz="2200" b="1">
                <a:solidFill>
                  <a:schemeClr val="tx1"/>
                </a:solidFill>
                <a:latin typeface="Comic Sans MS" panose="030F0902030302020204" pitchFamily="66" charset="0"/>
              </a:defRPr>
            </a:lvl2pPr>
            <a:lvl3pPr marL="1143000" indent="-228600">
              <a:defRPr sz="2200" b="1">
                <a:solidFill>
                  <a:schemeClr val="tx1"/>
                </a:solidFill>
                <a:latin typeface="Comic Sans MS" panose="030F0902030302020204" pitchFamily="66" charset="0"/>
              </a:defRPr>
            </a:lvl3pPr>
            <a:lvl4pPr marL="1600200" indent="-228600">
              <a:defRPr sz="2200" b="1">
                <a:solidFill>
                  <a:schemeClr val="tx1"/>
                </a:solidFill>
                <a:latin typeface="Comic Sans MS" panose="030F0902030302020204" pitchFamily="66" charset="0"/>
              </a:defRPr>
            </a:lvl4pPr>
            <a:lvl5pPr marL="2057400" indent="-228600">
              <a:defRPr sz="2200" b="1">
                <a:solidFill>
                  <a:schemeClr val="tx1"/>
                </a:solidFill>
                <a:latin typeface="Comic Sans MS" panose="030F09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902030302020204" pitchFamily="66" charset="0"/>
              </a:defRPr>
            </a:lvl9pPr>
          </a:lstStyle>
          <a:p>
            <a:r>
              <a:rPr lang="en-US" altLang="zh-CN" sz="1400" dirty="0">
                <a:solidFill>
                  <a:schemeClr val="hlink"/>
                </a:solidFill>
                <a:latin typeface="Arial" panose="020B0604020202020204" pitchFamily="34" charset="0"/>
                <a:cs typeface="Arial" panose="020B0604020202020204" pitchFamily="34" charset="0"/>
              </a:rPr>
              <a:t>mbox2</a:t>
            </a:r>
          </a:p>
        </p:txBody>
      </p:sp>
      <p:sp>
        <p:nvSpPr>
          <p:cNvPr id="3" name="日期占位符 2">
            <a:extLst>
              <a:ext uri="{FF2B5EF4-FFF2-40B4-BE49-F238E27FC236}">
                <a16:creationId xmlns:a16="http://schemas.microsoft.com/office/drawing/2014/main" id="{71BBEB62-AACC-D2EF-0346-6C3B2CA7E619}"/>
              </a:ext>
            </a:extLst>
          </p:cNvPr>
          <p:cNvSpPr>
            <a:spLocks noGrp="1"/>
          </p:cNvSpPr>
          <p:nvPr>
            <p:ph type="dt" sz="half" idx="10"/>
          </p:nvPr>
        </p:nvSpPr>
        <p:spPr/>
        <p:txBody>
          <a:bodyPr/>
          <a:lstStyle/>
          <a:p>
            <a:pPr>
              <a:defRPr/>
            </a:pPr>
            <a:fld id="{3664C208-DFA8-A945-AFD8-EF77D1866C9F}" type="datetime1">
              <a:rPr lang="zh-CN" altLang="en-US" smtClean="0"/>
              <a:t>2022/8/31</a:t>
            </a:fld>
            <a:endParaRPr lang="zh-CN" altLang="en-US"/>
          </a:p>
        </p:txBody>
      </p:sp>
      <p:sp>
        <p:nvSpPr>
          <p:cNvPr id="4" name="页脚占位符 3">
            <a:extLst>
              <a:ext uri="{FF2B5EF4-FFF2-40B4-BE49-F238E27FC236}">
                <a16:creationId xmlns:a16="http://schemas.microsoft.com/office/drawing/2014/main" id="{3DD45253-0077-7D93-8FCE-304E57C9AE33}"/>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5" name="灯片编号占位符 4">
            <a:extLst>
              <a:ext uri="{FF2B5EF4-FFF2-40B4-BE49-F238E27FC236}">
                <a16:creationId xmlns:a16="http://schemas.microsoft.com/office/drawing/2014/main" id="{21F03142-E0D2-0C75-C63B-EA70CC1522F9}"/>
              </a:ext>
            </a:extLst>
          </p:cNvPr>
          <p:cNvSpPr>
            <a:spLocks noGrp="1"/>
          </p:cNvSpPr>
          <p:nvPr>
            <p:ph type="sldNum" sz="quarter" idx="12"/>
          </p:nvPr>
        </p:nvSpPr>
        <p:spPr/>
        <p:txBody>
          <a:bodyPr/>
          <a:lstStyle/>
          <a:p>
            <a:pPr>
              <a:defRPr/>
            </a:pPr>
            <a:fld id="{DA96C10E-87B4-4A41-8E46-0917A1B18142}" type="slidenum">
              <a:rPr lang="zh-CN" altLang="en-US" smtClean="0"/>
              <a:pPr>
                <a:defRPr/>
              </a:pPr>
              <a:t>56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63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996392"/>
                                        </p:tgtEl>
                                        <p:attrNameLst>
                                          <p:attrName>style.visibility</p:attrName>
                                        </p:attrNameLst>
                                      </p:cBhvr>
                                      <p:to>
                                        <p:strVal val="visible"/>
                                      </p:to>
                                    </p:set>
                                    <p:animEffect transition="in" filter="wipe(left)">
                                      <p:cBhvr>
                                        <p:cTn id="11" dur="500"/>
                                        <p:tgtEl>
                                          <p:spTgt spid="996392"/>
                                        </p:tgtEl>
                                      </p:cBhvr>
                                    </p:animEffect>
                                  </p:childTnLst>
                                </p:cTn>
                              </p:par>
                            </p:childTnLst>
                          </p:cTn>
                        </p:par>
                        <p:par>
                          <p:cTn id="12" fill="hold" nodeType="afterGroup">
                            <p:stCondLst>
                              <p:cond delay="500"/>
                            </p:stCondLst>
                            <p:childTnLst>
                              <p:par>
                                <p:cTn id="13" presetID="1" presetClass="entr" presetSubtype="0" fill="hold" nodeType="afterEffect">
                                  <p:stCondLst>
                                    <p:cond delay="0"/>
                                  </p:stCondLst>
                                  <p:childTnLst>
                                    <p:set>
                                      <p:cBhvr>
                                        <p:cTn id="14" dur="1" fill="hold">
                                          <p:stCondLst>
                                            <p:cond delay="0"/>
                                          </p:stCondLst>
                                        </p:cTn>
                                        <p:tgtEl>
                                          <p:spTgt spid="9963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996394"/>
                                        </p:tgtEl>
                                        <p:attrNameLst>
                                          <p:attrName>style.visibility</p:attrName>
                                        </p:attrNameLst>
                                      </p:cBhvr>
                                      <p:to>
                                        <p:strVal val="visible"/>
                                      </p:to>
                                    </p:set>
                                    <p:animEffect transition="in" filter="wipe(left)">
                                      <p:cBhvr>
                                        <p:cTn id="19" dur="500"/>
                                        <p:tgtEl>
                                          <p:spTgt spid="996394"/>
                                        </p:tgtEl>
                                      </p:cBhvr>
                                    </p:animEffect>
                                  </p:childTnLst>
                                </p:cTn>
                              </p:par>
                            </p:childTnLst>
                          </p:cTn>
                        </p:par>
                        <p:par>
                          <p:cTn id="20" fill="hold" nodeType="afterGroup">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99636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996395"/>
                                        </p:tgtEl>
                                        <p:attrNameLst>
                                          <p:attrName>style.visibility</p:attrName>
                                        </p:attrNameLst>
                                      </p:cBhvr>
                                      <p:to>
                                        <p:strVal val="visible"/>
                                      </p:to>
                                    </p:set>
                                    <p:animEffect transition="in" filter="wipe(up)">
                                      <p:cBhvr>
                                        <p:cTn id="27" dur="500"/>
                                        <p:tgtEl>
                                          <p:spTgt spid="996395"/>
                                        </p:tgtEl>
                                      </p:cBhvr>
                                    </p:animEffect>
                                  </p:childTnLst>
                                </p:cTn>
                              </p:par>
                            </p:childTnLst>
                          </p:cTn>
                        </p:par>
                        <p:par>
                          <p:cTn id="28" fill="hold" nodeType="afterGroup">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996362"/>
                                        </p:tgtEl>
                                        <p:attrNameLst>
                                          <p:attrName>style.visibility</p:attrName>
                                        </p:attrNameLst>
                                      </p:cBhvr>
                                      <p:to>
                                        <p:strVal val="visible"/>
                                      </p:to>
                                    </p:set>
                                  </p:childTnLst>
                                </p:cTn>
                              </p:par>
                            </p:childTnLst>
                          </p:cTn>
                        </p:par>
                        <p:par>
                          <p:cTn id="31" fill="hold" nodeType="afterGroup">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996418"/>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2" fill="hold" nodeType="clickEffect">
                                  <p:stCondLst>
                                    <p:cond delay="0"/>
                                  </p:stCondLst>
                                  <p:childTnLst>
                                    <p:set>
                                      <p:cBhvr>
                                        <p:cTn id="37" dur="1" fill="hold">
                                          <p:stCondLst>
                                            <p:cond delay="0"/>
                                          </p:stCondLst>
                                        </p:cTn>
                                        <p:tgtEl>
                                          <p:spTgt spid="996397"/>
                                        </p:tgtEl>
                                        <p:attrNameLst>
                                          <p:attrName>style.visibility</p:attrName>
                                        </p:attrNameLst>
                                      </p:cBhvr>
                                      <p:to>
                                        <p:strVal val="visible"/>
                                      </p:to>
                                    </p:set>
                                    <p:animEffect transition="in" filter="wipe(right)">
                                      <p:cBhvr>
                                        <p:cTn id="38" dur="500"/>
                                        <p:tgtEl>
                                          <p:spTgt spid="996397"/>
                                        </p:tgtEl>
                                      </p:cBhvr>
                                    </p:animEffect>
                                  </p:childTnLst>
                                </p:cTn>
                              </p:par>
                            </p:childTnLst>
                          </p:cTn>
                        </p:par>
                        <p:par>
                          <p:cTn id="39" fill="hold" nodeType="afterGroup">
                            <p:stCondLst>
                              <p:cond delay="500"/>
                            </p:stCondLst>
                            <p:childTnLst>
                              <p:par>
                                <p:cTn id="40" presetID="1" presetClass="entr" presetSubtype="0" fill="hold" nodeType="afterEffect">
                                  <p:stCondLst>
                                    <p:cond delay="0"/>
                                  </p:stCondLst>
                                  <p:childTnLst>
                                    <p:set>
                                      <p:cBhvr>
                                        <p:cTn id="41" dur="1" fill="hold">
                                          <p:stCondLst>
                                            <p:cond delay="0"/>
                                          </p:stCondLst>
                                        </p:cTn>
                                        <p:tgtEl>
                                          <p:spTgt spid="996398"/>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2" fill="hold" nodeType="clickEffect">
                                  <p:stCondLst>
                                    <p:cond delay="0"/>
                                  </p:stCondLst>
                                  <p:childTnLst>
                                    <p:set>
                                      <p:cBhvr>
                                        <p:cTn id="45" dur="1" fill="hold">
                                          <p:stCondLst>
                                            <p:cond delay="0"/>
                                          </p:stCondLst>
                                        </p:cTn>
                                        <p:tgtEl>
                                          <p:spTgt spid="996399"/>
                                        </p:tgtEl>
                                        <p:attrNameLst>
                                          <p:attrName>style.visibility</p:attrName>
                                        </p:attrNameLst>
                                      </p:cBhvr>
                                      <p:to>
                                        <p:strVal val="visible"/>
                                      </p:to>
                                    </p:set>
                                    <p:animEffect transition="in" filter="wipe(right)">
                                      <p:cBhvr>
                                        <p:cTn id="46" dur="500"/>
                                        <p:tgtEl>
                                          <p:spTgt spid="996399"/>
                                        </p:tgtEl>
                                      </p:cBhvr>
                                    </p:animEffect>
                                  </p:childTnLst>
                                </p:cTn>
                              </p:par>
                            </p:childTnLst>
                          </p:cTn>
                        </p:par>
                        <p:par>
                          <p:cTn id="47" fill="hold" nodeType="afterGroup">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996357"/>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996400"/>
                                        </p:tgtEl>
                                        <p:attrNameLst>
                                          <p:attrName>style.visibility</p:attrName>
                                        </p:attrNameLst>
                                      </p:cBhvr>
                                      <p:to>
                                        <p:strVal val="visible"/>
                                      </p:to>
                                    </p:set>
                                    <p:animEffect transition="in" filter="wipe(left)">
                                      <p:cBhvr>
                                        <p:cTn id="54" dur="500"/>
                                        <p:tgtEl>
                                          <p:spTgt spid="996400"/>
                                        </p:tgtEl>
                                      </p:cBhvr>
                                    </p:animEffect>
                                  </p:childTnLst>
                                </p:cTn>
                              </p:par>
                            </p:childTnLst>
                          </p:cTn>
                        </p:par>
                        <p:par>
                          <p:cTn id="55" fill="hold" nodeType="afterGroup">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996389"/>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996401"/>
                                        </p:tgtEl>
                                        <p:attrNameLst>
                                          <p:attrName>style.visibility</p:attrName>
                                        </p:attrNameLst>
                                      </p:cBhvr>
                                      <p:to>
                                        <p:strVal val="visible"/>
                                      </p:to>
                                    </p:set>
                                    <p:animEffect transition="in" filter="wipe(left)">
                                      <p:cBhvr>
                                        <p:cTn id="62" dur="500"/>
                                        <p:tgtEl>
                                          <p:spTgt spid="99640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nodeType="clickEffect">
                                  <p:stCondLst>
                                    <p:cond delay="0"/>
                                  </p:stCondLst>
                                  <p:childTnLst>
                                    <p:set>
                                      <p:cBhvr>
                                        <p:cTn id="66" dur="1" fill="hold">
                                          <p:stCondLst>
                                            <p:cond delay="0"/>
                                          </p:stCondLst>
                                        </p:cTn>
                                        <p:tgtEl>
                                          <p:spTgt spid="996396"/>
                                        </p:tgtEl>
                                        <p:attrNameLst>
                                          <p:attrName>style.visibility</p:attrName>
                                        </p:attrNameLst>
                                      </p:cBhvr>
                                      <p:to>
                                        <p:strVal val="visible"/>
                                      </p:to>
                                    </p:set>
                                    <p:animEffect transition="in" filter="wipe(down)">
                                      <p:cBhvr>
                                        <p:cTn id="67" dur="500"/>
                                        <p:tgtEl>
                                          <p:spTgt spid="996396"/>
                                        </p:tgtEl>
                                      </p:cBhvr>
                                    </p:animEffect>
                                  </p:childTnLst>
                                </p:cTn>
                              </p:par>
                            </p:childTnLst>
                          </p:cTn>
                        </p:par>
                        <p:par>
                          <p:cTn id="68" fill="hold" nodeType="afterGroup">
                            <p:stCondLst>
                              <p:cond delay="500"/>
                            </p:stCondLst>
                            <p:childTnLst>
                              <p:par>
                                <p:cTn id="69" presetID="1" presetClass="entr" presetSubtype="0" fill="hold" grpId="0" nodeType="afterEffect">
                                  <p:stCondLst>
                                    <p:cond delay="0"/>
                                  </p:stCondLst>
                                  <p:childTnLst>
                                    <p:set>
                                      <p:cBhvr>
                                        <p:cTn id="70" dur="1" fill="hold">
                                          <p:stCondLst>
                                            <p:cond delay="0"/>
                                          </p:stCondLst>
                                        </p:cTn>
                                        <p:tgtEl>
                                          <p:spTgt spid="996419"/>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2" fill="hold" nodeType="clickEffect">
                                  <p:stCondLst>
                                    <p:cond delay="0"/>
                                  </p:stCondLst>
                                  <p:childTnLst>
                                    <p:set>
                                      <p:cBhvr>
                                        <p:cTn id="74" dur="1" fill="hold">
                                          <p:stCondLst>
                                            <p:cond delay="0"/>
                                          </p:stCondLst>
                                        </p:cTn>
                                        <p:tgtEl>
                                          <p:spTgt spid="996402"/>
                                        </p:tgtEl>
                                        <p:attrNameLst>
                                          <p:attrName>style.visibility</p:attrName>
                                        </p:attrNameLst>
                                      </p:cBhvr>
                                      <p:to>
                                        <p:strVal val="visible"/>
                                      </p:to>
                                    </p:set>
                                    <p:animEffect transition="in" filter="wipe(right)">
                                      <p:cBhvr>
                                        <p:cTn id="75" dur="500"/>
                                        <p:tgtEl>
                                          <p:spTgt spid="996402"/>
                                        </p:tgtEl>
                                      </p:cBhvr>
                                    </p:animEffect>
                                  </p:childTnLst>
                                </p:cTn>
                              </p:par>
                            </p:childTnLst>
                          </p:cTn>
                        </p:par>
                        <p:par>
                          <p:cTn id="76" fill="hold" nodeType="afterGroup">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996390"/>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2" fill="hold" nodeType="clickEffect">
                                  <p:stCondLst>
                                    <p:cond delay="0"/>
                                  </p:stCondLst>
                                  <p:childTnLst>
                                    <p:set>
                                      <p:cBhvr>
                                        <p:cTn id="82" dur="1" fill="hold">
                                          <p:stCondLst>
                                            <p:cond delay="0"/>
                                          </p:stCondLst>
                                        </p:cTn>
                                        <p:tgtEl>
                                          <p:spTgt spid="996403"/>
                                        </p:tgtEl>
                                        <p:attrNameLst>
                                          <p:attrName>style.visibility</p:attrName>
                                        </p:attrNameLst>
                                      </p:cBhvr>
                                      <p:to>
                                        <p:strVal val="visible"/>
                                      </p:to>
                                    </p:set>
                                    <p:animEffect transition="in" filter="wipe(right)">
                                      <p:cBhvr>
                                        <p:cTn id="83" dur="500"/>
                                        <p:tgtEl>
                                          <p:spTgt spid="996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6356" grpId="0" animBg="1"/>
      <p:bldP spid="996357" grpId="0" animBg="1"/>
      <p:bldP spid="996360" grpId="0" animBg="1"/>
      <p:bldP spid="996362" grpId="0" animBg="1"/>
      <p:bldP spid="996389" grpId="0"/>
      <p:bldP spid="996390" grpId="0"/>
      <p:bldP spid="996418" grpId="0"/>
      <p:bldP spid="996419" grpId="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6FB1DC1-325F-CD00-5300-497F3239E4F4}"/>
              </a:ext>
            </a:extLst>
          </p:cNvPr>
          <p:cNvSpPr>
            <a:spLocks noGrp="1" noChangeArrowheads="1"/>
          </p:cNvSpPr>
          <p:nvPr>
            <p:ph type="title"/>
          </p:nvPr>
        </p:nvSpPr>
        <p:spPr/>
        <p:txBody>
          <a:bodyPr/>
          <a:lstStyle/>
          <a:p>
            <a:r>
              <a:rPr lang="en-US" altLang="ko-KR"/>
              <a:t>RPC Details</a:t>
            </a:r>
          </a:p>
        </p:txBody>
      </p:sp>
      <p:sp>
        <p:nvSpPr>
          <p:cNvPr id="997379" name="Rectangle 3">
            <a:extLst>
              <a:ext uri="{FF2B5EF4-FFF2-40B4-BE49-F238E27FC236}">
                <a16:creationId xmlns:a16="http://schemas.microsoft.com/office/drawing/2014/main" id="{0153F964-EFB5-EB5C-6CF9-4D4903F8705A}"/>
              </a:ext>
            </a:extLst>
          </p:cNvPr>
          <p:cNvSpPr>
            <a:spLocks noGrp="1" noChangeArrowheads="1"/>
          </p:cNvSpPr>
          <p:nvPr>
            <p:ph idx="1"/>
          </p:nvPr>
        </p:nvSpPr>
        <p:spPr/>
        <p:txBody>
          <a:bodyPr>
            <a:normAutofit fontScale="92500" lnSpcReduction="10000"/>
          </a:bodyPr>
          <a:lstStyle/>
          <a:p>
            <a:r>
              <a:rPr lang="en-US" altLang="ko-KR" dirty="0"/>
              <a:t>Equivalence with regular procedure call</a:t>
            </a:r>
          </a:p>
          <a:p>
            <a:pPr lvl="1"/>
            <a:r>
              <a:rPr lang="en-US" altLang="ko-KR" dirty="0"/>
              <a:t>Parameters</a:t>
            </a:r>
            <a:r>
              <a:rPr lang="en-US" altLang="ko-KR" dirty="0">
                <a:sym typeface="Symbol" pitchFamily="2" charset="2"/>
              </a:rPr>
              <a:t> Request Message</a:t>
            </a:r>
          </a:p>
          <a:p>
            <a:pPr lvl="1"/>
            <a:r>
              <a:rPr lang="en-US" altLang="ko-KR" dirty="0">
                <a:sym typeface="Symbol" pitchFamily="2" charset="2"/>
              </a:rPr>
              <a:t>Result  Reply message</a:t>
            </a:r>
          </a:p>
          <a:p>
            <a:pPr lvl="1"/>
            <a:r>
              <a:rPr lang="en-US" altLang="ko-KR" dirty="0">
                <a:sym typeface="Symbol" pitchFamily="2" charset="2"/>
              </a:rPr>
              <a:t>Name of Procedure: Passed in request message </a:t>
            </a:r>
          </a:p>
          <a:p>
            <a:r>
              <a:rPr lang="en-US" altLang="ko-KR" dirty="0">
                <a:sym typeface="Symbol" pitchFamily="2" charset="2"/>
              </a:rPr>
              <a:t>Stub generator: Compiler that generates stubs</a:t>
            </a:r>
          </a:p>
          <a:p>
            <a:pPr lvl="1"/>
            <a:r>
              <a:rPr lang="en-US" altLang="ko-KR" dirty="0">
                <a:sym typeface="Symbol" pitchFamily="2" charset="2"/>
              </a:rPr>
              <a:t>Input: interface definitions in an “interface definition language (</a:t>
            </a:r>
            <a:r>
              <a:rPr lang="en-US" altLang="ko-KR" dirty="0">
                <a:solidFill>
                  <a:srgbClr val="FF0000"/>
                </a:solidFill>
                <a:sym typeface="Symbol" pitchFamily="2" charset="2"/>
              </a:rPr>
              <a:t>IDL</a:t>
            </a:r>
            <a:r>
              <a:rPr lang="en-US" altLang="ko-KR" dirty="0">
                <a:sym typeface="Symbol" pitchFamily="2" charset="2"/>
              </a:rPr>
              <a:t>)”</a:t>
            </a:r>
          </a:p>
          <a:p>
            <a:pPr lvl="2"/>
            <a:r>
              <a:rPr lang="en-US" altLang="ko-KR" dirty="0">
                <a:sym typeface="Symbol" pitchFamily="2" charset="2"/>
              </a:rPr>
              <a:t>Contains, among other things, types of arguments/return</a:t>
            </a:r>
          </a:p>
          <a:p>
            <a:pPr lvl="1"/>
            <a:r>
              <a:rPr lang="en-US" altLang="ko-KR" dirty="0">
                <a:sym typeface="Symbol" pitchFamily="2" charset="2"/>
              </a:rPr>
              <a:t>Output: stub code in the appropriate source language</a:t>
            </a:r>
          </a:p>
          <a:p>
            <a:pPr lvl="2"/>
            <a:r>
              <a:rPr lang="en-US" altLang="ko-KR" dirty="0">
                <a:solidFill>
                  <a:srgbClr val="FF0000"/>
                </a:solidFill>
                <a:sym typeface="Symbol" pitchFamily="2" charset="2"/>
              </a:rPr>
              <a:t>Code for client to pack message, send it off, wait for result, unpack result and return to caller</a:t>
            </a:r>
          </a:p>
          <a:p>
            <a:pPr lvl="2"/>
            <a:r>
              <a:rPr lang="en-US" altLang="ko-KR" dirty="0">
                <a:solidFill>
                  <a:srgbClr val="FF0000"/>
                </a:solidFill>
                <a:sym typeface="Symbol" pitchFamily="2" charset="2"/>
              </a:rPr>
              <a:t>Code for server to unpack message, call procedure, pack results, send them off</a:t>
            </a:r>
          </a:p>
          <a:p>
            <a:r>
              <a:rPr lang="en-US" altLang="ko-KR" dirty="0">
                <a:sym typeface="Symbol" pitchFamily="2" charset="2"/>
              </a:rPr>
              <a:t>Cross-platform issues</a:t>
            </a:r>
          </a:p>
        </p:txBody>
      </p:sp>
      <p:sp>
        <p:nvSpPr>
          <p:cNvPr id="2" name="日期占位符 1">
            <a:extLst>
              <a:ext uri="{FF2B5EF4-FFF2-40B4-BE49-F238E27FC236}">
                <a16:creationId xmlns:a16="http://schemas.microsoft.com/office/drawing/2014/main" id="{4D68D680-498B-5ADD-F7E7-5F0319411BFB}"/>
              </a:ext>
            </a:extLst>
          </p:cNvPr>
          <p:cNvSpPr>
            <a:spLocks noGrp="1"/>
          </p:cNvSpPr>
          <p:nvPr>
            <p:ph type="dt" sz="half" idx="10"/>
          </p:nvPr>
        </p:nvSpPr>
        <p:spPr/>
        <p:txBody>
          <a:bodyPr/>
          <a:lstStyle/>
          <a:p>
            <a:fld id="{16E3BE3B-D84F-0E47-B032-B038F0E31797}" type="datetime1">
              <a:rPr lang="zh-CN" altLang="en-US" smtClean="0"/>
              <a:pPr/>
              <a:t>2022/8/31</a:t>
            </a:fld>
            <a:endParaRPr lang="zh-CN" altLang="en-US"/>
          </a:p>
        </p:txBody>
      </p:sp>
      <p:sp>
        <p:nvSpPr>
          <p:cNvPr id="3" name="页脚占位符 2">
            <a:extLst>
              <a:ext uri="{FF2B5EF4-FFF2-40B4-BE49-F238E27FC236}">
                <a16:creationId xmlns:a16="http://schemas.microsoft.com/office/drawing/2014/main" id="{3242E44D-F857-EE2E-F3F6-47D65619307A}"/>
              </a:ext>
            </a:extLst>
          </p:cNvPr>
          <p:cNvSpPr>
            <a:spLocks noGrp="1"/>
          </p:cNvSpPr>
          <p:nvPr>
            <p:ph type="ftr" sz="quarter" idx="11"/>
          </p:nvPr>
        </p:nvSpPr>
        <p:spPr/>
        <p:txBody>
          <a:bodyPr/>
          <a:lstStyle/>
          <a:p>
            <a:r>
              <a:rPr lang="en-US" altLang="zh-CN"/>
              <a:t>Distributed System</a:t>
            </a:r>
            <a:endParaRPr lang="zh-CN" altLang="en-US"/>
          </a:p>
        </p:txBody>
      </p:sp>
      <p:sp>
        <p:nvSpPr>
          <p:cNvPr id="4" name="灯片编号占位符 3">
            <a:extLst>
              <a:ext uri="{FF2B5EF4-FFF2-40B4-BE49-F238E27FC236}">
                <a16:creationId xmlns:a16="http://schemas.microsoft.com/office/drawing/2014/main" id="{2CC2915B-ACC9-F919-6FA3-1EB35F643F3C}"/>
              </a:ext>
            </a:extLst>
          </p:cNvPr>
          <p:cNvSpPr>
            <a:spLocks noGrp="1"/>
          </p:cNvSpPr>
          <p:nvPr>
            <p:ph type="sldNum" sz="quarter" idx="12"/>
          </p:nvPr>
        </p:nvSpPr>
        <p:spPr/>
        <p:txBody>
          <a:bodyPr/>
          <a:lstStyle/>
          <a:p>
            <a:fld id="{C67E4922-0DBC-8B42-8E52-FD6067B05376}" type="slidenum">
              <a:rPr lang="zh-CN" altLang="en-US" smtClean="0"/>
              <a:pPr/>
              <a:t>57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97379">
                                            <p:txEl>
                                              <p:pRg st="0" end="0"/>
                                            </p:txEl>
                                          </p:spTgt>
                                        </p:tgtEl>
                                        <p:attrNameLst>
                                          <p:attrName>style.visibility</p:attrName>
                                        </p:attrNameLst>
                                      </p:cBhvr>
                                      <p:to>
                                        <p:strVal val="visible"/>
                                      </p:to>
                                    </p:set>
                                    <p:anim calcmode="lin" valueType="num">
                                      <p:cBhvr additive="base">
                                        <p:cTn id="7" dur="500" fill="hold"/>
                                        <p:tgtEl>
                                          <p:spTgt spid="99737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9737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97379">
                                            <p:txEl>
                                              <p:pRg st="1" end="1"/>
                                            </p:txEl>
                                          </p:spTgt>
                                        </p:tgtEl>
                                        <p:attrNameLst>
                                          <p:attrName>style.visibility</p:attrName>
                                        </p:attrNameLst>
                                      </p:cBhvr>
                                      <p:to>
                                        <p:strVal val="visible"/>
                                      </p:to>
                                    </p:set>
                                    <p:anim calcmode="lin" valueType="num">
                                      <p:cBhvr additive="base">
                                        <p:cTn id="11" dur="500" fill="hold"/>
                                        <p:tgtEl>
                                          <p:spTgt spid="997379">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99737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997379">
                                            <p:txEl>
                                              <p:pRg st="2" end="2"/>
                                            </p:txEl>
                                          </p:spTgt>
                                        </p:tgtEl>
                                        <p:attrNameLst>
                                          <p:attrName>style.visibility</p:attrName>
                                        </p:attrNameLst>
                                      </p:cBhvr>
                                      <p:to>
                                        <p:strVal val="visible"/>
                                      </p:to>
                                    </p:set>
                                    <p:anim calcmode="lin" valueType="num">
                                      <p:cBhvr additive="base">
                                        <p:cTn id="15" dur="500" fill="hold"/>
                                        <p:tgtEl>
                                          <p:spTgt spid="997379">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97379">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997379">
                                            <p:txEl>
                                              <p:pRg st="3" end="3"/>
                                            </p:txEl>
                                          </p:spTgt>
                                        </p:tgtEl>
                                        <p:attrNameLst>
                                          <p:attrName>style.visibility</p:attrName>
                                        </p:attrNameLst>
                                      </p:cBhvr>
                                      <p:to>
                                        <p:strVal val="visible"/>
                                      </p:to>
                                    </p:set>
                                    <p:anim calcmode="lin" valueType="num">
                                      <p:cBhvr additive="base">
                                        <p:cTn id="19" dur="500" fill="hold"/>
                                        <p:tgtEl>
                                          <p:spTgt spid="997379">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99737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97379">
                                            <p:txEl>
                                              <p:pRg st="4" end="4"/>
                                            </p:txEl>
                                          </p:spTgt>
                                        </p:tgtEl>
                                        <p:attrNameLst>
                                          <p:attrName>style.visibility</p:attrName>
                                        </p:attrNameLst>
                                      </p:cBhvr>
                                      <p:to>
                                        <p:strVal val="visible"/>
                                      </p:to>
                                    </p:set>
                                    <p:anim calcmode="lin" valueType="num">
                                      <p:cBhvr additive="base">
                                        <p:cTn id="25" dur="500" fill="hold"/>
                                        <p:tgtEl>
                                          <p:spTgt spid="997379">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99737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97379">
                                            <p:txEl>
                                              <p:pRg st="5" end="5"/>
                                            </p:txEl>
                                          </p:spTgt>
                                        </p:tgtEl>
                                        <p:attrNameLst>
                                          <p:attrName>style.visibility</p:attrName>
                                        </p:attrNameLst>
                                      </p:cBhvr>
                                      <p:to>
                                        <p:strVal val="visible"/>
                                      </p:to>
                                    </p:set>
                                    <p:anim calcmode="lin" valueType="num">
                                      <p:cBhvr additive="base">
                                        <p:cTn id="31" dur="500" fill="hold"/>
                                        <p:tgtEl>
                                          <p:spTgt spid="997379">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97379">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997379">
                                            <p:txEl>
                                              <p:pRg st="6" end="6"/>
                                            </p:txEl>
                                          </p:spTgt>
                                        </p:tgtEl>
                                        <p:attrNameLst>
                                          <p:attrName>style.visibility</p:attrName>
                                        </p:attrNameLst>
                                      </p:cBhvr>
                                      <p:to>
                                        <p:strVal val="visible"/>
                                      </p:to>
                                    </p:set>
                                    <p:anim calcmode="lin" valueType="num">
                                      <p:cBhvr additive="base">
                                        <p:cTn id="35" dur="500" fill="hold"/>
                                        <p:tgtEl>
                                          <p:spTgt spid="997379">
                                            <p:txEl>
                                              <p:pRg st="6" end="6"/>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99737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997379">
                                            <p:txEl>
                                              <p:pRg st="7" end="7"/>
                                            </p:txEl>
                                          </p:spTgt>
                                        </p:tgtEl>
                                        <p:attrNameLst>
                                          <p:attrName>style.visibility</p:attrName>
                                        </p:attrNameLst>
                                      </p:cBhvr>
                                      <p:to>
                                        <p:strVal val="visible"/>
                                      </p:to>
                                    </p:set>
                                    <p:anim calcmode="lin" valueType="num">
                                      <p:cBhvr additive="base">
                                        <p:cTn id="41" dur="500" fill="hold"/>
                                        <p:tgtEl>
                                          <p:spTgt spid="997379">
                                            <p:txEl>
                                              <p:pRg st="7" end="7"/>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997379">
                                            <p:txEl>
                                              <p:pRg st="7" end="7"/>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997379">
                                            <p:txEl>
                                              <p:pRg st="8" end="8"/>
                                            </p:txEl>
                                          </p:spTgt>
                                        </p:tgtEl>
                                        <p:attrNameLst>
                                          <p:attrName>style.visibility</p:attrName>
                                        </p:attrNameLst>
                                      </p:cBhvr>
                                      <p:to>
                                        <p:strVal val="visible"/>
                                      </p:to>
                                    </p:set>
                                    <p:anim calcmode="lin" valueType="num">
                                      <p:cBhvr additive="base">
                                        <p:cTn id="45" dur="500" fill="hold"/>
                                        <p:tgtEl>
                                          <p:spTgt spid="997379">
                                            <p:txEl>
                                              <p:pRg st="8" end="8"/>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997379">
                                            <p:txEl>
                                              <p:pRg st="8" end="8"/>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997379">
                                            <p:txEl>
                                              <p:pRg st="9" end="9"/>
                                            </p:txEl>
                                          </p:spTgt>
                                        </p:tgtEl>
                                        <p:attrNameLst>
                                          <p:attrName>style.visibility</p:attrName>
                                        </p:attrNameLst>
                                      </p:cBhvr>
                                      <p:to>
                                        <p:strVal val="visible"/>
                                      </p:to>
                                    </p:set>
                                    <p:anim calcmode="lin" valueType="num">
                                      <p:cBhvr additive="base">
                                        <p:cTn id="49" dur="500" fill="hold"/>
                                        <p:tgtEl>
                                          <p:spTgt spid="997379">
                                            <p:txEl>
                                              <p:pRg st="9" end="9"/>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997379">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997379">
                                            <p:txEl>
                                              <p:pRg st="10" end="10"/>
                                            </p:txEl>
                                          </p:spTgt>
                                        </p:tgtEl>
                                        <p:attrNameLst>
                                          <p:attrName>style.visibility</p:attrName>
                                        </p:attrNameLst>
                                      </p:cBhvr>
                                      <p:to>
                                        <p:strVal val="visible"/>
                                      </p:to>
                                    </p:set>
                                    <p:anim calcmode="lin" valueType="num">
                                      <p:cBhvr additive="base">
                                        <p:cTn id="55" dur="500" fill="hold"/>
                                        <p:tgtEl>
                                          <p:spTgt spid="997379">
                                            <p:txEl>
                                              <p:pRg st="10" end="1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997379">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7379" grpId="0" build="p" bldLvl="2"/>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5743A256-845A-BE50-758D-F3020B93002B}"/>
              </a:ext>
            </a:extLst>
          </p:cNvPr>
          <p:cNvSpPr>
            <a:spLocks noGrp="1"/>
          </p:cNvSpPr>
          <p:nvPr>
            <p:ph type="dt" sz="half" idx="10"/>
          </p:nvPr>
        </p:nvSpPr>
        <p:spPr/>
        <p:txBody>
          <a:bodyPr/>
          <a:lstStyle/>
          <a:p>
            <a:pPr>
              <a:defRPr/>
            </a:pPr>
            <a:fld id="{4DEF1CEE-3DE3-0941-B541-7232F138AC79}" type="datetime1">
              <a:rPr lang="zh-CN" altLang="en-US" smtClean="0"/>
              <a:t>2022/8/31</a:t>
            </a:fld>
            <a:endParaRPr lang="zh-CN" altLang="en-US"/>
          </a:p>
        </p:txBody>
      </p:sp>
      <p:sp>
        <p:nvSpPr>
          <p:cNvPr id="5" name="页脚占位符 4">
            <a:extLst>
              <a:ext uri="{FF2B5EF4-FFF2-40B4-BE49-F238E27FC236}">
                <a16:creationId xmlns:a16="http://schemas.microsoft.com/office/drawing/2014/main" id="{AE58A008-DBF6-C2FD-0946-9186A1D952BD}"/>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BDE3F243-7338-B19D-A00E-BE127DF74BCF}"/>
              </a:ext>
            </a:extLst>
          </p:cNvPr>
          <p:cNvSpPr>
            <a:spLocks noGrp="1"/>
          </p:cNvSpPr>
          <p:nvPr>
            <p:ph type="sldNum" sz="quarter" idx="12"/>
          </p:nvPr>
        </p:nvSpPr>
        <p:spPr/>
        <p:txBody>
          <a:bodyPr/>
          <a:lstStyle/>
          <a:p>
            <a:pPr>
              <a:defRPr/>
            </a:pPr>
            <a:fld id="{C67E4922-0DBC-8B42-8E52-FD6067B05376}" type="slidenum">
              <a:rPr lang="zh-CN" altLang="en-US" smtClean="0"/>
              <a:pPr>
                <a:defRPr/>
              </a:pPr>
              <a:t>58</a:t>
            </a:fld>
            <a:endParaRPr lang="zh-CN" altLang="en-US"/>
          </a:p>
        </p:txBody>
      </p:sp>
      <p:sp>
        <p:nvSpPr>
          <p:cNvPr id="8" name="文本框 7">
            <a:extLst>
              <a:ext uri="{FF2B5EF4-FFF2-40B4-BE49-F238E27FC236}">
                <a16:creationId xmlns:a16="http://schemas.microsoft.com/office/drawing/2014/main" id="{720FA1F6-0201-EF30-6F0A-A7298133A5D6}"/>
              </a:ext>
            </a:extLst>
          </p:cNvPr>
          <p:cNvSpPr txBox="1"/>
          <p:nvPr/>
        </p:nvSpPr>
        <p:spPr>
          <a:xfrm>
            <a:off x="5054599" y="0"/>
            <a:ext cx="4089401" cy="1477328"/>
          </a:xfrm>
          <a:prstGeom prst="rect">
            <a:avLst/>
          </a:prstGeom>
          <a:solidFill>
            <a:schemeClr val="bg1">
              <a:lumMod val="95000"/>
            </a:schemeClr>
          </a:solidFill>
        </p:spPr>
        <p:txBody>
          <a:bodyPr wrap="square">
            <a:spAutoFit/>
          </a:bodyPr>
          <a:lstStyle/>
          <a:p>
            <a:r>
              <a:rPr lang="en-US" altLang="zh-CN" dirty="0">
                <a:solidFill>
                  <a:srgbClr val="CB4B16"/>
                </a:solidFill>
                <a:effectLst/>
                <a:latin typeface="Consolas" panose="020B0609020204030204" pitchFamily="49" charset="0"/>
                <a:cs typeface="Consolas" panose="020B0609020204030204" pitchFamily="49" charset="0"/>
              </a:rPr>
              <a:t>message</a:t>
            </a:r>
            <a:r>
              <a:rPr lang="en-US" altLang="zh-CN" dirty="0">
                <a:latin typeface="Consolas" panose="020B0609020204030204" pitchFamily="49" charset="0"/>
                <a:cs typeface="Consolas" panose="020B0609020204030204" pitchFamily="49" charset="0"/>
              </a:rPr>
              <a:t> </a:t>
            </a:r>
            <a:r>
              <a:rPr lang="en-US" altLang="zh-CN" dirty="0">
                <a:solidFill>
                  <a:srgbClr val="B58900"/>
                </a:solidFill>
                <a:effectLst/>
                <a:latin typeface="Consolas" panose="020B0609020204030204" pitchFamily="49" charset="0"/>
                <a:cs typeface="Consolas" panose="020B0609020204030204" pitchFamily="49" charset="0"/>
              </a:rPr>
              <a:t>Person</a:t>
            </a:r>
            <a:r>
              <a:rPr lang="en-US" altLang="zh-CN" dirty="0">
                <a:latin typeface="Consolas" panose="020B0609020204030204" pitchFamily="49" charset="0"/>
                <a:cs typeface="Consolas" panose="020B0609020204030204" pitchFamily="49" charset="0"/>
              </a:rPr>
              <a:t> </a:t>
            </a:r>
            <a:r>
              <a:rPr lang="en-US" altLang="zh-CN" dirty="0">
                <a:solidFill>
                  <a:srgbClr val="93A1A1"/>
                </a:solidFill>
                <a:effectLst/>
                <a:latin typeface="Consolas" panose="020B0609020204030204" pitchFamily="49" charset="0"/>
                <a:cs typeface="Consolas" panose="020B0609020204030204" pitchFamily="49" charset="0"/>
              </a:rPr>
              <a:t>{</a:t>
            </a:r>
            <a:endParaRPr lang="en-US" altLang="zh-CN" dirty="0">
              <a:latin typeface="Consolas" panose="020B0609020204030204" pitchFamily="49" charset="0"/>
              <a:cs typeface="Consolas" panose="020B0609020204030204" pitchFamily="49" charset="0"/>
            </a:endParaRPr>
          </a:p>
          <a:p>
            <a:r>
              <a:rPr lang="zh-CN" altLang="en-US" dirty="0">
                <a:solidFill>
                  <a:srgbClr val="6C71C4"/>
                </a:solidFill>
                <a:effectLst/>
                <a:latin typeface="Consolas" panose="020B0609020204030204" pitchFamily="49" charset="0"/>
                <a:cs typeface="Consolas" panose="020B0609020204030204" pitchFamily="49" charset="0"/>
              </a:rPr>
              <a:t>  </a:t>
            </a:r>
            <a:r>
              <a:rPr lang="en-US" altLang="zh-CN" dirty="0">
                <a:solidFill>
                  <a:srgbClr val="6C71C4"/>
                </a:solidFill>
                <a:effectLst/>
                <a:latin typeface="Consolas" panose="020B0609020204030204" pitchFamily="49" charset="0"/>
                <a:cs typeface="Consolas" panose="020B0609020204030204" pitchFamily="49" charset="0"/>
              </a:rPr>
              <a:t>required</a:t>
            </a:r>
            <a:r>
              <a:rPr lang="en-US" altLang="zh-CN" dirty="0">
                <a:latin typeface="Consolas" panose="020B0609020204030204" pitchFamily="49" charset="0"/>
                <a:cs typeface="Consolas" panose="020B0609020204030204" pitchFamily="49" charset="0"/>
              </a:rPr>
              <a:t> </a:t>
            </a:r>
            <a:r>
              <a:rPr lang="en-US" altLang="zh-CN" dirty="0">
                <a:solidFill>
                  <a:srgbClr val="CB4B16"/>
                </a:solidFill>
                <a:effectLst/>
                <a:latin typeface="Consolas" panose="020B0609020204030204" pitchFamily="49" charset="0"/>
                <a:cs typeface="Consolas" panose="020B0609020204030204" pitchFamily="49" charset="0"/>
              </a:rPr>
              <a:t>string</a:t>
            </a:r>
            <a:r>
              <a:rPr lang="en-US" altLang="zh-CN" dirty="0">
                <a:latin typeface="Consolas" panose="020B0609020204030204" pitchFamily="49" charset="0"/>
                <a:cs typeface="Consolas" panose="020B0609020204030204" pitchFamily="49" charset="0"/>
              </a:rPr>
              <a:t> </a:t>
            </a:r>
            <a:r>
              <a:rPr lang="en-US" altLang="zh-CN" dirty="0">
                <a:solidFill>
                  <a:srgbClr val="268BD2"/>
                </a:solidFill>
                <a:effectLst/>
                <a:latin typeface="Consolas" panose="020B0609020204030204" pitchFamily="49" charset="0"/>
                <a:cs typeface="Consolas" panose="020B0609020204030204" pitchFamily="49" charset="0"/>
              </a:rPr>
              <a:t>name</a:t>
            </a:r>
            <a:r>
              <a:rPr lang="en-US" altLang="zh-CN" dirty="0">
                <a:latin typeface="Consolas" panose="020B0609020204030204" pitchFamily="49" charset="0"/>
                <a:cs typeface="Consolas" panose="020B0609020204030204" pitchFamily="49" charset="0"/>
              </a:rPr>
              <a:t> </a:t>
            </a:r>
            <a:r>
              <a:rPr lang="en-US" altLang="zh-CN" dirty="0">
                <a:solidFill>
                  <a:srgbClr val="93A1A1"/>
                </a:solidFill>
                <a:effectLst/>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en-US" altLang="zh-CN" dirty="0">
                <a:solidFill>
                  <a:srgbClr val="859900"/>
                </a:solidFill>
                <a:effectLst/>
                <a:latin typeface="Consolas" panose="020B0609020204030204" pitchFamily="49" charset="0"/>
                <a:cs typeface="Consolas" panose="020B0609020204030204" pitchFamily="49" charset="0"/>
              </a:rPr>
              <a:t>1</a:t>
            </a:r>
            <a:r>
              <a:rPr lang="en-US" altLang="zh-CN" dirty="0">
                <a:solidFill>
                  <a:srgbClr val="93A1A1"/>
                </a:solidFill>
                <a:effectLst/>
                <a:latin typeface="Consolas" panose="020B0609020204030204" pitchFamily="49" charset="0"/>
                <a:cs typeface="Consolas" panose="020B0609020204030204" pitchFamily="49" charset="0"/>
              </a:rPr>
              <a:t>;</a:t>
            </a:r>
            <a:endParaRPr lang="en-US" altLang="zh-CN" dirty="0">
              <a:latin typeface="Consolas" panose="020B0609020204030204" pitchFamily="49" charset="0"/>
              <a:cs typeface="Consolas" panose="020B0609020204030204" pitchFamily="49" charset="0"/>
            </a:endParaRPr>
          </a:p>
          <a:p>
            <a:r>
              <a:rPr lang="zh-CN" altLang="en-US" dirty="0">
                <a:solidFill>
                  <a:srgbClr val="6C71C4"/>
                </a:solidFill>
                <a:effectLst/>
                <a:latin typeface="Consolas" panose="020B0609020204030204" pitchFamily="49" charset="0"/>
                <a:cs typeface="Consolas" panose="020B0609020204030204" pitchFamily="49" charset="0"/>
              </a:rPr>
              <a:t>  </a:t>
            </a:r>
            <a:r>
              <a:rPr lang="en-US" altLang="zh-CN" dirty="0">
                <a:solidFill>
                  <a:srgbClr val="6C71C4"/>
                </a:solidFill>
                <a:effectLst/>
                <a:latin typeface="Consolas" panose="020B0609020204030204" pitchFamily="49" charset="0"/>
                <a:cs typeface="Consolas" panose="020B0609020204030204" pitchFamily="49" charset="0"/>
              </a:rPr>
              <a:t>required</a:t>
            </a:r>
            <a:r>
              <a:rPr lang="en-US" altLang="zh-CN" dirty="0">
                <a:latin typeface="Consolas" panose="020B0609020204030204" pitchFamily="49" charset="0"/>
                <a:cs typeface="Consolas" panose="020B0609020204030204" pitchFamily="49" charset="0"/>
              </a:rPr>
              <a:t> </a:t>
            </a:r>
            <a:r>
              <a:rPr lang="en-US" altLang="zh-CN" dirty="0">
                <a:solidFill>
                  <a:srgbClr val="CB4B16"/>
                </a:solidFill>
                <a:effectLst/>
                <a:latin typeface="Consolas" panose="020B0609020204030204" pitchFamily="49" charset="0"/>
                <a:cs typeface="Consolas" panose="020B0609020204030204" pitchFamily="49" charset="0"/>
              </a:rPr>
              <a:t>int32</a:t>
            </a:r>
            <a:r>
              <a:rPr lang="en-US" altLang="zh-CN" dirty="0">
                <a:latin typeface="Consolas" panose="020B0609020204030204" pitchFamily="49" charset="0"/>
                <a:cs typeface="Consolas" panose="020B0609020204030204" pitchFamily="49" charset="0"/>
              </a:rPr>
              <a:t> </a:t>
            </a:r>
            <a:r>
              <a:rPr lang="en-US" altLang="zh-CN" dirty="0">
                <a:solidFill>
                  <a:srgbClr val="268BD2"/>
                </a:solidFill>
                <a:effectLst/>
                <a:latin typeface="Consolas" panose="020B0609020204030204" pitchFamily="49" charset="0"/>
                <a:cs typeface="Consolas" panose="020B0609020204030204" pitchFamily="49" charset="0"/>
              </a:rPr>
              <a:t>age</a:t>
            </a:r>
            <a:r>
              <a:rPr lang="en-US" altLang="zh-CN" dirty="0">
                <a:latin typeface="Consolas" panose="020B0609020204030204" pitchFamily="49" charset="0"/>
                <a:cs typeface="Consolas" panose="020B0609020204030204" pitchFamily="49" charset="0"/>
              </a:rPr>
              <a:t> </a:t>
            </a:r>
            <a:r>
              <a:rPr lang="en-US" altLang="zh-CN" dirty="0">
                <a:solidFill>
                  <a:srgbClr val="93A1A1"/>
                </a:solidFill>
                <a:effectLst/>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en-US" altLang="zh-CN" dirty="0">
                <a:solidFill>
                  <a:srgbClr val="859900"/>
                </a:solidFill>
                <a:effectLst/>
                <a:latin typeface="Consolas" panose="020B0609020204030204" pitchFamily="49" charset="0"/>
                <a:cs typeface="Consolas" panose="020B0609020204030204" pitchFamily="49" charset="0"/>
              </a:rPr>
              <a:t>2</a:t>
            </a:r>
            <a:r>
              <a:rPr lang="en-US" altLang="zh-CN" dirty="0">
                <a:solidFill>
                  <a:srgbClr val="93A1A1"/>
                </a:solidFill>
                <a:effectLst/>
                <a:latin typeface="Consolas" panose="020B0609020204030204" pitchFamily="49" charset="0"/>
                <a:cs typeface="Consolas" panose="020B0609020204030204" pitchFamily="49" charset="0"/>
              </a:rPr>
              <a:t>;</a:t>
            </a:r>
          </a:p>
          <a:p>
            <a:r>
              <a:rPr lang="zh-CN" altLang="en-US" dirty="0">
                <a:solidFill>
                  <a:srgbClr val="6C71C4"/>
                </a:solidFill>
                <a:effectLst/>
                <a:latin typeface="Consolas" panose="020B0609020204030204" pitchFamily="49" charset="0"/>
                <a:cs typeface="Consolas" panose="020B0609020204030204" pitchFamily="49" charset="0"/>
              </a:rPr>
              <a:t>  </a:t>
            </a:r>
            <a:r>
              <a:rPr lang="en-US" altLang="zh-CN" dirty="0">
                <a:solidFill>
                  <a:srgbClr val="6C71C4"/>
                </a:solidFill>
                <a:effectLst/>
                <a:latin typeface="Consolas" panose="020B0609020204030204" pitchFamily="49" charset="0"/>
                <a:cs typeface="Consolas" panose="020B0609020204030204" pitchFamily="49" charset="0"/>
              </a:rPr>
              <a:t>optional</a:t>
            </a:r>
            <a:r>
              <a:rPr lang="en-US" altLang="zh-CN" dirty="0">
                <a:latin typeface="Consolas" panose="020B0609020204030204" pitchFamily="49" charset="0"/>
                <a:cs typeface="Consolas" panose="020B0609020204030204" pitchFamily="49" charset="0"/>
              </a:rPr>
              <a:t> </a:t>
            </a:r>
            <a:r>
              <a:rPr lang="en-US" altLang="zh-CN" dirty="0">
                <a:solidFill>
                  <a:srgbClr val="CB4B16"/>
                </a:solidFill>
                <a:effectLst/>
                <a:latin typeface="Consolas" panose="020B0609020204030204" pitchFamily="49" charset="0"/>
                <a:cs typeface="Consolas" panose="020B0609020204030204" pitchFamily="49" charset="0"/>
              </a:rPr>
              <a:t>string</a:t>
            </a:r>
            <a:r>
              <a:rPr lang="en-US" altLang="zh-CN" dirty="0">
                <a:latin typeface="Consolas" panose="020B0609020204030204" pitchFamily="49" charset="0"/>
                <a:cs typeface="Consolas" panose="020B0609020204030204" pitchFamily="49" charset="0"/>
              </a:rPr>
              <a:t> </a:t>
            </a:r>
            <a:r>
              <a:rPr lang="en-US" altLang="zh-CN" dirty="0">
                <a:solidFill>
                  <a:srgbClr val="268BD2"/>
                </a:solidFill>
                <a:effectLst/>
                <a:latin typeface="Consolas" panose="020B0609020204030204" pitchFamily="49" charset="0"/>
                <a:cs typeface="Consolas" panose="020B0609020204030204" pitchFamily="49" charset="0"/>
              </a:rPr>
              <a:t>email</a:t>
            </a:r>
            <a:r>
              <a:rPr lang="en-US" altLang="zh-CN" dirty="0">
                <a:latin typeface="Consolas" panose="020B0609020204030204" pitchFamily="49" charset="0"/>
                <a:cs typeface="Consolas" panose="020B0609020204030204" pitchFamily="49" charset="0"/>
              </a:rPr>
              <a:t> </a:t>
            </a:r>
            <a:r>
              <a:rPr lang="en-US" altLang="zh-CN" dirty="0">
                <a:solidFill>
                  <a:srgbClr val="93A1A1"/>
                </a:solidFill>
                <a:effectLst/>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en-US" altLang="zh-CN" dirty="0">
                <a:solidFill>
                  <a:srgbClr val="859900"/>
                </a:solidFill>
                <a:effectLst/>
                <a:latin typeface="Consolas" panose="020B0609020204030204" pitchFamily="49" charset="0"/>
                <a:cs typeface="Consolas" panose="020B0609020204030204" pitchFamily="49" charset="0"/>
              </a:rPr>
              <a:t>3</a:t>
            </a:r>
            <a:r>
              <a:rPr lang="en-US" altLang="zh-CN" dirty="0">
                <a:solidFill>
                  <a:srgbClr val="93A1A1"/>
                </a:solidFill>
                <a:effectLst/>
                <a:latin typeface="Consolas" panose="020B0609020204030204" pitchFamily="49" charset="0"/>
                <a:cs typeface="Consolas" panose="020B0609020204030204" pitchFamily="49" charset="0"/>
              </a:rPr>
              <a:t>;</a:t>
            </a:r>
          </a:p>
          <a:p>
            <a:r>
              <a:rPr lang="en-US" altLang="zh-CN" dirty="0">
                <a:solidFill>
                  <a:srgbClr val="93A1A1"/>
                </a:solidFill>
                <a:effectLst/>
                <a:latin typeface="Consolas" panose="020B0609020204030204" pitchFamily="49" charset="0"/>
                <a:cs typeface="Consolas" panose="020B0609020204030204" pitchFamily="49" charset="0"/>
              </a:rPr>
              <a:t>}</a:t>
            </a:r>
            <a:endParaRPr lang="zh-CN" altLang="en-US" dirty="0">
              <a:latin typeface="Consolas" panose="020B0609020204030204" pitchFamily="49" charset="0"/>
              <a:cs typeface="Consolas" panose="020B0609020204030204" pitchFamily="49" charset="0"/>
            </a:endParaRPr>
          </a:p>
        </p:txBody>
      </p:sp>
      <p:sp>
        <p:nvSpPr>
          <p:cNvPr id="12" name="文本框 11">
            <a:extLst>
              <a:ext uri="{FF2B5EF4-FFF2-40B4-BE49-F238E27FC236}">
                <a16:creationId xmlns:a16="http://schemas.microsoft.com/office/drawing/2014/main" id="{4D666624-8931-3CE3-B79E-B5CA385A2046}"/>
              </a:ext>
            </a:extLst>
          </p:cNvPr>
          <p:cNvSpPr txBox="1"/>
          <p:nvPr/>
        </p:nvSpPr>
        <p:spPr>
          <a:xfrm>
            <a:off x="0" y="0"/>
            <a:ext cx="4595750" cy="3693319"/>
          </a:xfrm>
          <a:prstGeom prst="rect">
            <a:avLst/>
          </a:prstGeom>
          <a:solidFill>
            <a:schemeClr val="bg1">
              <a:lumMod val="95000"/>
            </a:schemeClr>
          </a:solidFill>
        </p:spPr>
        <p:txBody>
          <a:bodyPr wrap="square">
            <a:spAutoFit/>
          </a:bodyPr>
          <a:lstStyle/>
          <a:p>
            <a:r>
              <a:rPr lang="en-US" altLang="zh-CN" dirty="0">
                <a:solidFill>
                  <a:srgbClr val="268BD2"/>
                </a:solidFill>
                <a:effectLst/>
                <a:latin typeface="Consolas" panose="020B0609020204030204" pitchFamily="49" charset="0"/>
                <a:cs typeface="Consolas" panose="020B0609020204030204" pitchFamily="49" charset="0"/>
              </a:rPr>
              <a:t>syntax</a:t>
            </a:r>
            <a:r>
              <a:rPr lang="en-US" altLang="zh-CN" dirty="0">
                <a:latin typeface="Consolas" panose="020B0609020204030204" pitchFamily="49" charset="0"/>
                <a:cs typeface="Consolas" panose="020B0609020204030204" pitchFamily="49" charset="0"/>
              </a:rPr>
              <a:t> </a:t>
            </a:r>
            <a:r>
              <a:rPr lang="en-US" altLang="zh-CN" dirty="0">
                <a:solidFill>
                  <a:srgbClr val="93A1A1"/>
                </a:solidFill>
                <a:effectLst/>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en-US" altLang="zh-CN" dirty="0">
                <a:solidFill>
                  <a:srgbClr val="859900"/>
                </a:solidFill>
                <a:effectLst/>
                <a:latin typeface="Consolas" panose="020B0609020204030204" pitchFamily="49" charset="0"/>
                <a:cs typeface="Consolas" panose="020B0609020204030204" pitchFamily="49" charset="0"/>
              </a:rPr>
              <a:t>"proto2"</a:t>
            </a:r>
            <a:r>
              <a:rPr lang="en-US" altLang="zh-CN" dirty="0">
                <a:solidFill>
                  <a:srgbClr val="93A1A1"/>
                </a:solidFill>
                <a:effectLst/>
                <a:latin typeface="Consolas" panose="020B0609020204030204" pitchFamily="49" charset="0"/>
                <a:cs typeface="Consolas" panose="020B0609020204030204" pitchFamily="49" charset="0"/>
              </a:rPr>
              <a:t>;</a:t>
            </a:r>
          </a:p>
          <a:p>
            <a:endParaRPr lang="en-US" altLang="zh-CN" dirty="0">
              <a:solidFill>
                <a:srgbClr val="93A1A1"/>
              </a:solidFill>
              <a:latin typeface="Consolas" panose="020B0609020204030204" pitchFamily="49" charset="0"/>
              <a:cs typeface="Consolas" panose="020B0609020204030204" pitchFamily="49" charset="0"/>
            </a:endParaRPr>
          </a:p>
          <a:p>
            <a:r>
              <a:rPr lang="en-US" altLang="zh-CN" dirty="0">
                <a:solidFill>
                  <a:srgbClr val="CB4B16"/>
                </a:solidFill>
                <a:effectLst/>
                <a:latin typeface="Consolas" panose="020B0609020204030204" pitchFamily="49" charset="0"/>
                <a:cs typeface="Consolas" panose="020B0609020204030204" pitchFamily="49" charset="0"/>
              </a:rPr>
              <a:t>message</a:t>
            </a:r>
            <a:r>
              <a:rPr lang="en-US" altLang="zh-CN" dirty="0">
                <a:latin typeface="Consolas" panose="020B0609020204030204" pitchFamily="49" charset="0"/>
                <a:cs typeface="Consolas" panose="020B0609020204030204" pitchFamily="49" charset="0"/>
              </a:rPr>
              <a:t> </a:t>
            </a:r>
            <a:r>
              <a:rPr lang="en-US" altLang="zh-CN" dirty="0">
                <a:solidFill>
                  <a:srgbClr val="B58900"/>
                </a:solidFill>
                <a:effectLst/>
                <a:latin typeface="Consolas" panose="020B0609020204030204" pitchFamily="49" charset="0"/>
                <a:cs typeface="Consolas" panose="020B0609020204030204" pitchFamily="49" charset="0"/>
              </a:rPr>
              <a:t>Sensor</a:t>
            </a:r>
            <a:r>
              <a:rPr lang="en-US" altLang="zh-CN" dirty="0">
                <a:latin typeface="Consolas" panose="020B0609020204030204" pitchFamily="49" charset="0"/>
                <a:cs typeface="Consolas" panose="020B0609020204030204" pitchFamily="49" charset="0"/>
              </a:rPr>
              <a:t> </a:t>
            </a:r>
            <a:r>
              <a:rPr lang="en-US" altLang="zh-CN" dirty="0">
                <a:solidFill>
                  <a:srgbClr val="93A1A1"/>
                </a:solidFill>
                <a:effectLst/>
                <a:latin typeface="Consolas" panose="020B0609020204030204" pitchFamily="49" charset="0"/>
                <a:cs typeface="Consolas" panose="020B0609020204030204" pitchFamily="49" charset="0"/>
              </a:rPr>
              <a:t>{</a:t>
            </a:r>
          </a:p>
          <a:p>
            <a:r>
              <a:rPr lang="en-US" altLang="zh-CN" dirty="0">
                <a:latin typeface="Consolas" panose="020B0609020204030204" pitchFamily="49" charset="0"/>
                <a:cs typeface="Consolas" panose="020B0609020204030204" pitchFamily="49" charset="0"/>
              </a:rPr>
              <a:t> </a:t>
            </a:r>
            <a:r>
              <a:rPr lang="zh-CN" altLang="en-US" dirty="0">
                <a:latin typeface="Consolas" panose="020B0609020204030204" pitchFamily="49" charset="0"/>
                <a:cs typeface="Consolas" panose="020B0609020204030204" pitchFamily="49" charset="0"/>
              </a:rPr>
              <a:t> </a:t>
            </a:r>
            <a:r>
              <a:rPr lang="en-US" altLang="zh-CN" dirty="0">
                <a:solidFill>
                  <a:srgbClr val="6C71C4"/>
                </a:solidFill>
                <a:effectLst/>
                <a:latin typeface="Consolas" panose="020B0609020204030204" pitchFamily="49" charset="0"/>
                <a:cs typeface="Consolas" panose="020B0609020204030204" pitchFamily="49" charset="0"/>
              </a:rPr>
              <a:t>required</a:t>
            </a:r>
            <a:r>
              <a:rPr lang="en-US" altLang="zh-CN" dirty="0">
                <a:latin typeface="Consolas" panose="020B0609020204030204" pitchFamily="49" charset="0"/>
                <a:cs typeface="Consolas" panose="020B0609020204030204" pitchFamily="49" charset="0"/>
              </a:rPr>
              <a:t> </a:t>
            </a:r>
            <a:r>
              <a:rPr lang="en-US" altLang="zh-CN" dirty="0">
                <a:solidFill>
                  <a:srgbClr val="CB4B16"/>
                </a:solidFill>
                <a:effectLst/>
                <a:latin typeface="Consolas" panose="020B0609020204030204" pitchFamily="49" charset="0"/>
                <a:cs typeface="Consolas" panose="020B0609020204030204" pitchFamily="49" charset="0"/>
              </a:rPr>
              <a:t>string</a:t>
            </a:r>
            <a:r>
              <a:rPr lang="en-US" altLang="zh-CN" dirty="0">
                <a:latin typeface="Consolas" panose="020B0609020204030204" pitchFamily="49" charset="0"/>
                <a:cs typeface="Consolas" panose="020B0609020204030204" pitchFamily="49" charset="0"/>
              </a:rPr>
              <a:t> </a:t>
            </a:r>
            <a:r>
              <a:rPr lang="en-US" altLang="zh-CN" dirty="0">
                <a:solidFill>
                  <a:srgbClr val="268BD2"/>
                </a:solidFill>
                <a:effectLst/>
                <a:latin typeface="Consolas" panose="020B0609020204030204" pitchFamily="49" charset="0"/>
                <a:cs typeface="Consolas" panose="020B0609020204030204" pitchFamily="49" charset="0"/>
              </a:rPr>
              <a:t>name</a:t>
            </a:r>
            <a:r>
              <a:rPr lang="en-US" altLang="zh-CN" dirty="0">
                <a:latin typeface="Consolas" panose="020B0609020204030204" pitchFamily="49" charset="0"/>
                <a:cs typeface="Consolas" panose="020B0609020204030204" pitchFamily="49" charset="0"/>
              </a:rPr>
              <a:t> </a:t>
            </a:r>
            <a:r>
              <a:rPr lang="en-US" altLang="zh-CN" dirty="0">
                <a:solidFill>
                  <a:srgbClr val="93A1A1"/>
                </a:solidFill>
                <a:effectLst/>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en-US" altLang="zh-CN" dirty="0">
                <a:solidFill>
                  <a:srgbClr val="859900"/>
                </a:solidFill>
                <a:effectLst/>
                <a:latin typeface="Consolas" panose="020B0609020204030204" pitchFamily="49" charset="0"/>
                <a:cs typeface="Consolas" panose="020B0609020204030204" pitchFamily="49" charset="0"/>
              </a:rPr>
              <a:t>1</a:t>
            </a:r>
            <a:r>
              <a:rPr lang="en-US" altLang="zh-CN" dirty="0">
                <a:solidFill>
                  <a:srgbClr val="93A1A1"/>
                </a:solidFill>
                <a:effectLst/>
                <a:latin typeface="Consolas" panose="020B0609020204030204" pitchFamily="49" charset="0"/>
                <a:cs typeface="Consolas" panose="020B0609020204030204" pitchFamily="49" charset="0"/>
              </a:rPr>
              <a:t>;</a:t>
            </a:r>
          </a:p>
          <a:p>
            <a:r>
              <a:rPr lang="en-US" altLang="zh-CN" dirty="0">
                <a:latin typeface="Consolas" panose="020B0609020204030204" pitchFamily="49" charset="0"/>
                <a:cs typeface="Consolas" panose="020B0609020204030204" pitchFamily="49" charset="0"/>
              </a:rPr>
              <a:t> </a:t>
            </a:r>
            <a:r>
              <a:rPr lang="zh-CN" altLang="en-US" dirty="0">
                <a:latin typeface="Consolas" panose="020B0609020204030204" pitchFamily="49" charset="0"/>
                <a:cs typeface="Consolas" panose="020B0609020204030204" pitchFamily="49" charset="0"/>
              </a:rPr>
              <a:t> </a:t>
            </a:r>
            <a:r>
              <a:rPr lang="en-US" altLang="zh-CN" dirty="0">
                <a:solidFill>
                  <a:srgbClr val="6C71C4"/>
                </a:solidFill>
                <a:effectLst/>
                <a:latin typeface="Consolas" panose="020B0609020204030204" pitchFamily="49" charset="0"/>
                <a:cs typeface="Consolas" panose="020B0609020204030204" pitchFamily="49" charset="0"/>
              </a:rPr>
              <a:t>required</a:t>
            </a:r>
            <a:r>
              <a:rPr lang="en-US" altLang="zh-CN" dirty="0">
                <a:latin typeface="Consolas" panose="020B0609020204030204" pitchFamily="49" charset="0"/>
                <a:cs typeface="Consolas" panose="020B0609020204030204" pitchFamily="49" charset="0"/>
              </a:rPr>
              <a:t> </a:t>
            </a:r>
            <a:r>
              <a:rPr lang="en-US" altLang="zh-CN" dirty="0">
                <a:solidFill>
                  <a:srgbClr val="CB4B16"/>
                </a:solidFill>
                <a:effectLst/>
                <a:latin typeface="Consolas" panose="020B0609020204030204" pitchFamily="49" charset="0"/>
                <a:cs typeface="Consolas" panose="020B0609020204030204" pitchFamily="49" charset="0"/>
              </a:rPr>
              <a:t>double</a:t>
            </a:r>
            <a:r>
              <a:rPr lang="en-US" altLang="zh-CN" dirty="0">
                <a:latin typeface="Consolas" panose="020B0609020204030204" pitchFamily="49" charset="0"/>
                <a:cs typeface="Consolas" panose="020B0609020204030204" pitchFamily="49" charset="0"/>
              </a:rPr>
              <a:t> </a:t>
            </a:r>
            <a:r>
              <a:rPr lang="en-US" altLang="zh-CN" dirty="0">
                <a:solidFill>
                  <a:srgbClr val="268BD2"/>
                </a:solidFill>
                <a:effectLst/>
                <a:latin typeface="Consolas" panose="020B0609020204030204" pitchFamily="49" charset="0"/>
                <a:cs typeface="Consolas" panose="020B0609020204030204" pitchFamily="49" charset="0"/>
              </a:rPr>
              <a:t>temperature</a:t>
            </a:r>
            <a:r>
              <a:rPr lang="en-US" altLang="zh-CN" dirty="0">
                <a:latin typeface="Consolas" panose="020B0609020204030204" pitchFamily="49" charset="0"/>
                <a:cs typeface="Consolas" panose="020B0609020204030204" pitchFamily="49" charset="0"/>
              </a:rPr>
              <a:t> </a:t>
            </a:r>
            <a:r>
              <a:rPr lang="en-US" altLang="zh-CN" dirty="0">
                <a:solidFill>
                  <a:srgbClr val="93A1A1"/>
                </a:solidFill>
                <a:effectLst/>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en-US" altLang="zh-CN" dirty="0">
                <a:solidFill>
                  <a:srgbClr val="859900"/>
                </a:solidFill>
                <a:effectLst/>
                <a:latin typeface="Consolas" panose="020B0609020204030204" pitchFamily="49" charset="0"/>
                <a:cs typeface="Consolas" panose="020B0609020204030204" pitchFamily="49" charset="0"/>
              </a:rPr>
              <a:t>2</a:t>
            </a:r>
            <a:r>
              <a:rPr lang="en-US" altLang="zh-CN" dirty="0">
                <a:solidFill>
                  <a:srgbClr val="93A1A1"/>
                </a:solidFill>
                <a:effectLst/>
                <a:latin typeface="Consolas" panose="020B0609020204030204" pitchFamily="49" charset="0"/>
                <a:cs typeface="Consolas" panose="020B0609020204030204" pitchFamily="49" charset="0"/>
              </a:rPr>
              <a:t>;</a:t>
            </a:r>
          </a:p>
          <a:p>
            <a:r>
              <a:rPr lang="en-US" altLang="zh-CN" dirty="0">
                <a:latin typeface="Consolas" panose="020B0609020204030204" pitchFamily="49" charset="0"/>
                <a:cs typeface="Consolas" panose="020B0609020204030204" pitchFamily="49" charset="0"/>
              </a:rPr>
              <a:t> </a:t>
            </a:r>
            <a:r>
              <a:rPr lang="zh-CN" altLang="en-US" dirty="0">
                <a:latin typeface="Consolas" panose="020B0609020204030204" pitchFamily="49" charset="0"/>
                <a:cs typeface="Consolas" panose="020B0609020204030204" pitchFamily="49" charset="0"/>
              </a:rPr>
              <a:t> </a:t>
            </a:r>
            <a:r>
              <a:rPr lang="en-US" altLang="zh-CN" dirty="0">
                <a:solidFill>
                  <a:srgbClr val="6C71C4"/>
                </a:solidFill>
                <a:effectLst/>
                <a:latin typeface="Consolas" panose="020B0609020204030204" pitchFamily="49" charset="0"/>
                <a:cs typeface="Consolas" panose="020B0609020204030204" pitchFamily="49" charset="0"/>
              </a:rPr>
              <a:t>required</a:t>
            </a:r>
            <a:r>
              <a:rPr lang="en-US" altLang="zh-CN" dirty="0">
                <a:latin typeface="Consolas" panose="020B0609020204030204" pitchFamily="49" charset="0"/>
                <a:cs typeface="Consolas" panose="020B0609020204030204" pitchFamily="49" charset="0"/>
              </a:rPr>
              <a:t> </a:t>
            </a:r>
            <a:r>
              <a:rPr lang="en-US" altLang="zh-CN" dirty="0">
                <a:solidFill>
                  <a:srgbClr val="CB4B16"/>
                </a:solidFill>
                <a:effectLst/>
                <a:latin typeface="Consolas" panose="020B0609020204030204" pitchFamily="49" charset="0"/>
                <a:cs typeface="Consolas" panose="020B0609020204030204" pitchFamily="49" charset="0"/>
              </a:rPr>
              <a:t>int32</a:t>
            </a:r>
            <a:r>
              <a:rPr lang="en-US" altLang="zh-CN" dirty="0">
                <a:latin typeface="Consolas" panose="020B0609020204030204" pitchFamily="49" charset="0"/>
                <a:cs typeface="Consolas" panose="020B0609020204030204" pitchFamily="49" charset="0"/>
              </a:rPr>
              <a:t> </a:t>
            </a:r>
            <a:r>
              <a:rPr lang="en-US" altLang="zh-CN" dirty="0">
                <a:solidFill>
                  <a:srgbClr val="268BD2"/>
                </a:solidFill>
                <a:effectLst/>
                <a:latin typeface="Consolas" panose="020B0609020204030204" pitchFamily="49" charset="0"/>
                <a:cs typeface="Consolas" panose="020B0609020204030204" pitchFamily="49" charset="0"/>
              </a:rPr>
              <a:t>humidity</a:t>
            </a:r>
            <a:r>
              <a:rPr lang="en-US" altLang="zh-CN" dirty="0">
                <a:latin typeface="Consolas" panose="020B0609020204030204" pitchFamily="49" charset="0"/>
                <a:cs typeface="Consolas" panose="020B0609020204030204" pitchFamily="49" charset="0"/>
              </a:rPr>
              <a:t> </a:t>
            </a:r>
            <a:r>
              <a:rPr lang="en-US" altLang="zh-CN" dirty="0">
                <a:solidFill>
                  <a:srgbClr val="93A1A1"/>
                </a:solidFill>
                <a:effectLst/>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en-US" altLang="zh-CN" dirty="0">
                <a:solidFill>
                  <a:srgbClr val="859900"/>
                </a:solidFill>
                <a:effectLst/>
                <a:latin typeface="Consolas" panose="020B0609020204030204" pitchFamily="49" charset="0"/>
                <a:cs typeface="Consolas" panose="020B0609020204030204" pitchFamily="49" charset="0"/>
              </a:rPr>
              <a:t>3</a:t>
            </a:r>
            <a:r>
              <a:rPr lang="en-US" altLang="zh-CN" dirty="0">
                <a:solidFill>
                  <a:srgbClr val="93A1A1"/>
                </a:solidFill>
                <a:effectLst/>
                <a:latin typeface="Consolas" panose="020B0609020204030204" pitchFamily="49" charset="0"/>
                <a:cs typeface="Consolas" panose="020B0609020204030204" pitchFamily="49" charset="0"/>
              </a:rPr>
              <a:t>;</a:t>
            </a:r>
          </a:p>
          <a:p>
            <a:r>
              <a:rPr lang="en-US" altLang="zh-CN" dirty="0">
                <a:latin typeface="Consolas" panose="020B0609020204030204" pitchFamily="49" charset="0"/>
                <a:cs typeface="Consolas" panose="020B0609020204030204" pitchFamily="49" charset="0"/>
              </a:rPr>
              <a:t> </a:t>
            </a:r>
            <a:r>
              <a:rPr lang="zh-CN" altLang="en-US" dirty="0">
                <a:latin typeface="Consolas" panose="020B0609020204030204" pitchFamily="49" charset="0"/>
                <a:cs typeface="Consolas" panose="020B0609020204030204" pitchFamily="49" charset="0"/>
              </a:rPr>
              <a:t> </a:t>
            </a:r>
            <a:r>
              <a:rPr lang="en-US" altLang="zh-CN" dirty="0" err="1">
                <a:solidFill>
                  <a:srgbClr val="CB4B16"/>
                </a:solidFill>
                <a:effectLst/>
                <a:latin typeface="Consolas" panose="020B0609020204030204" pitchFamily="49" charset="0"/>
                <a:cs typeface="Consolas" panose="020B0609020204030204" pitchFamily="49" charset="0"/>
              </a:rPr>
              <a:t>enum</a:t>
            </a:r>
            <a:r>
              <a:rPr lang="en-US" altLang="zh-CN" dirty="0">
                <a:latin typeface="Consolas" panose="020B0609020204030204" pitchFamily="49" charset="0"/>
                <a:cs typeface="Consolas" panose="020B0609020204030204" pitchFamily="49" charset="0"/>
              </a:rPr>
              <a:t> </a:t>
            </a:r>
            <a:r>
              <a:rPr lang="en-US" altLang="zh-CN" dirty="0" err="1">
                <a:effectLst/>
                <a:latin typeface="Consolas" panose="020B0609020204030204" pitchFamily="49" charset="0"/>
                <a:cs typeface="Consolas" panose="020B0609020204030204" pitchFamily="49" charset="0"/>
              </a:rPr>
              <a:t>SwitchLevel</a:t>
            </a:r>
            <a:r>
              <a:rPr lang="en-US" altLang="zh-CN" dirty="0">
                <a:latin typeface="Consolas" panose="020B0609020204030204" pitchFamily="49" charset="0"/>
                <a:cs typeface="Consolas" panose="020B0609020204030204" pitchFamily="49" charset="0"/>
              </a:rPr>
              <a:t> </a:t>
            </a:r>
            <a:r>
              <a:rPr lang="en-US" altLang="zh-CN" dirty="0">
                <a:solidFill>
                  <a:srgbClr val="93A1A1"/>
                </a:solidFill>
                <a:effectLst/>
                <a:latin typeface="Consolas" panose="020B0609020204030204" pitchFamily="49" charset="0"/>
                <a:cs typeface="Consolas" panose="020B0609020204030204" pitchFamily="49" charset="0"/>
              </a:rPr>
              <a:t>{</a:t>
            </a:r>
          </a:p>
          <a:p>
            <a:r>
              <a:rPr lang="en-US" altLang="zh-CN" dirty="0">
                <a:latin typeface="Consolas" panose="020B0609020204030204" pitchFamily="49" charset="0"/>
                <a:cs typeface="Consolas" panose="020B0609020204030204" pitchFamily="49" charset="0"/>
              </a:rPr>
              <a:t> </a:t>
            </a:r>
            <a:r>
              <a:rPr lang="zh-CN" altLang="en-US" dirty="0">
                <a:latin typeface="Consolas" panose="020B0609020204030204" pitchFamily="49" charset="0"/>
                <a:cs typeface="Consolas" panose="020B0609020204030204" pitchFamily="49" charset="0"/>
              </a:rPr>
              <a:t>   </a:t>
            </a:r>
            <a:r>
              <a:rPr lang="en-US" altLang="zh-CN" dirty="0">
                <a:solidFill>
                  <a:srgbClr val="268BD2"/>
                </a:solidFill>
                <a:effectLst/>
                <a:latin typeface="Consolas" panose="020B0609020204030204" pitchFamily="49" charset="0"/>
                <a:cs typeface="Consolas" panose="020B0609020204030204" pitchFamily="49" charset="0"/>
              </a:rPr>
              <a:t>CLOSED</a:t>
            </a:r>
            <a:r>
              <a:rPr lang="en-US" altLang="zh-CN" dirty="0">
                <a:latin typeface="Consolas" panose="020B0609020204030204" pitchFamily="49" charset="0"/>
                <a:cs typeface="Consolas" panose="020B0609020204030204" pitchFamily="49" charset="0"/>
              </a:rPr>
              <a:t> </a:t>
            </a:r>
            <a:r>
              <a:rPr lang="en-US" altLang="zh-CN" dirty="0">
                <a:solidFill>
                  <a:srgbClr val="93A1A1"/>
                </a:solidFill>
                <a:effectLst/>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en-US" altLang="zh-CN" dirty="0">
                <a:solidFill>
                  <a:srgbClr val="859900"/>
                </a:solidFill>
                <a:effectLst/>
                <a:latin typeface="Consolas" panose="020B0609020204030204" pitchFamily="49" charset="0"/>
                <a:cs typeface="Consolas" panose="020B0609020204030204" pitchFamily="49" charset="0"/>
              </a:rPr>
              <a:t>0</a:t>
            </a:r>
            <a:r>
              <a:rPr lang="en-US" altLang="zh-CN" dirty="0">
                <a:solidFill>
                  <a:srgbClr val="93A1A1"/>
                </a:solidFill>
                <a:effectLst/>
                <a:latin typeface="Consolas" panose="020B0609020204030204" pitchFamily="49" charset="0"/>
                <a:cs typeface="Consolas" panose="020B0609020204030204" pitchFamily="49" charset="0"/>
              </a:rPr>
              <a:t>;</a:t>
            </a:r>
          </a:p>
          <a:p>
            <a:r>
              <a:rPr lang="en-US" altLang="zh-CN" dirty="0">
                <a:latin typeface="Consolas" panose="020B0609020204030204" pitchFamily="49" charset="0"/>
                <a:cs typeface="Consolas" panose="020B0609020204030204" pitchFamily="49" charset="0"/>
              </a:rPr>
              <a:t> </a:t>
            </a:r>
            <a:r>
              <a:rPr lang="zh-CN" altLang="en-US" dirty="0">
                <a:latin typeface="Consolas" panose="020B0609020204030204" pitchFamily="49" charset="0"/>
                <a:cs typeface="Consolas" panose="020B0609020204030204" pitchFamily="49" charset="0"/>
              </a:rPr>
              <a:t>   </a:t>
            </a:r>
            <a:r>
              <a:rPr lang="en-US" altLang="zh-CN" dirty="0">
                <a:solidFill>
                  <a:srgbClr val="268BD2"/>
                </a:solidFill>
                <a:effectLst/>
                <a:latin typeface="Consolas" panose="020B0609020204030204" pitchFamily="49" charset="0"/>
                <a:cs typeface="Consolas" panose="020B0609020204030204" pitchFamily="49" charset="0"/>
              </a:rPr>
              <a:t>OPEN</a:t>
            </a:r>
            <a:r>
              <a:rPr lang="en-US" altLang="zh-CN" dirty="0">
                <a:latin typeface="Consolas" panose="020B0609020204030204" pitchFamily="49" charset="0"/>
                <a:cs typeface="Consolas" panose="020B0609020204030204" pitchFamily="49" charset="0"/>
              </a:rPr>
              <a:t> </a:t>
            </a:r>
            <a:r>
              <a:rPr lang="en-US" altLang="zh-CN" dirty="0">
                <a:solidFill>
                  <a:srgbClr val="93A1A1"/>
                </a:solidFill>
                <a:effectLst/>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en-US" altLang="zh-CN" dirty="0">
                <a:solidFill>
                  <a:srgbClr val="859900"/>
                </a:solidFill>
                <a:effectLst/>
                <a:latin typeface="Consolas" panose="020B0609020204030204" pitchFamily="49" charset="0"/>
                <a:cs typeface="Consolas" panose="020B0609020204030204" pitchFamily="49" charset="0"/>
              </a:rPr>
              <a:t>1</a:t>
            </a:r>
            <a:r>
              <a:rPr lang="en-US" altLang="zh-CN" dirty="0">
                <a:solidFill>
                  <a:srgbClr val="93A1A1"/>
                </a:solidFill>
                <a:effectLst/>
                <a:latin typeface="Consolas" panose="020B0609020204030204" pitchFamily="49" charset="0"/>
                <a:cs typeface="Consolas" panose="020B0609020204030204" pitchFamily="49" charset="0"/>
              </a:rPr>
              <a:t>;</a:t>
            </a:r>
          </a:p>
          <a:p>
            <a:r>
              <a:rPr lang="en-US" altLang="zh-CN" dirty="0">
                <a:latin typeface="Consolas" panose="020B0609020204030204" pitchFamily="49" charset="0"/>
                <a:cs typeface="Consolas" panose="020B0609020204030204" pitchFamily="49" charset="0"/>
              </a:rPr>
              <a:t> </a:t>
            </a:r>
            <a:r>
              <a:rPr lang="zh-CN" altLang="en-US" dirty="0">
                <a:latin typeface="Consolas" panose="020B0609020204030204" pitchFamily="49" charset="0"/>
                <a:cs typeface="Consolas" panose="020B0609020204030204" pitchFamily="49" charset="0"/>
              </a:rPr>
              <a:t> </a:t>
            </a:r>
            <a:r>
              <a:rPr lang="en-US" altLang="zh-CN" dirty="0">
                <a:solidFill>
                  <a:srgbClr val="93A1A1"/>
                </a:solidFill>
                <a:effectLst/>
                <a:latin typeface="Consolas" panose="020B0609020204030204" pitchFamily="49" charset="0"/>
                <a:cs typeface="Consolas" panose="020B0609020204030204" pitchFamily="49" charset="0"/>
              </a:rPr>
              <a:t>}</a:t>
            </a:r>
          </a:p>
          <a:p>
            <a:endParaRPr lang="en-US" altLang="zh-CN" dirty="0">
              <a:solidFill>
                <a:srgbClr val="93A1A1"/>
              </a:solidFill>
              <a:latin typeface="Consolas" panose="020B0609020204030204" pitchFamily="49" charset="0"/>
              <a:cs typeface="Consolas" panose="020B0609020204030204" pitchFamily="49" charset="0"/>
            </a:endParaRPr>
          </a:p>
          <a:p>
            <a:r>
              <a:rPr lang="en-US" altLang="zh-CN" dirty="0">
                <a:latin typeface="Consolas" panose="020B0609020204030204" pitchFamily="49" charset="0"/>
                <a:cs typeface="Consolas" panose="020B0609020204030204" pitchFamily="49" charset="0"/>
              </a:rPr>
              <a:t> </a:t>
            </a:r>
            <a:r>
              <a:rPr lang="zh-CN" altLang="en-US" dirty="0">
                <a:latin typeface="Consolas" panose="020B0609020204030204" pitchFamily="49" charset="0"/>
                <a:cs typeface="Consolas" panose="020B0609020204030204" pitchFamily="49" charset="0"/>
              </a:rPr>
              <a:t>  </a:t>
            </a:r>
            <a:r>
              <a:rPr lang="en-US" altLang="zh-CN" dirty="0">
                <a:solidFill>
                  <a:srgbClr val="6C71C4"/>
                </a:solidFill>
                <a:effectLst/>
                <a:latin typeface="Consolas" panose="020B0609020204030204" pitchFamily="49" charset="0"/>
                <a:cs typeface="Consolas" panose="020B0609020204030204" pitchFamily="49" charset="0"/>
              </a:rPr>
              <a:t>required</a:t>
            </a:r>
            <a:r>
              <a:rPr lang="en-US" altLang="zh-CN" dirty="0">
                <a:latin typeface="Consolas" panose="020B0609020204030204" pitchFamily="49" charset="0"/>
                <a:cs typeface="Consolas" panose="020B0609020204030204" pitchFamily="49" charset="0"/>
              </a:rPr>
              <a:t> </a:t>
            </a:r>
            <a:r>
              <a:rPr lang="en-US" altLang="zh-CN" dirty="0" err="1">
                <a:effectLst/>
                <a:latin typeface="Consolas" panose="020B0609020204030204" pitchFamily="49" charset="0"/>
                <a:cs typeface="Consolas" panose="020B0609020204030204" pitchFamily="49" charset="0"/>
              </a:rPr>
              <a:t>SwitchLevel</a:t>
            </a:r>
            <a:r>
              <a:rPr lang="en-US" altLang="zh-CN" dirty="0">
                <a:latin typeface="Consolas" panose="020B0609020204030204" pitchFamily="49" charset="0"/>
                <a:cs typeface="Consolas" panose="020B0609020204030204" pitchFamily="49" charset="0"/>
              </a:rPr>
              <a:t> </a:t>
            </a:r>
            <a:r>
              <a:rPr lang="en-US" altLang="zh-CN" dirty="0">
                <a:solidFill>
                  <a:srgbClr val="268BD2"/>
                </a:solidFill>
                <a:effectLst/>
                <a:latin typeface="Consolas" panose="020B0609020204030204" pitchFamily="49" charset="0"/>
                <a:cs typeface="Consolas" panose="020B0609020204030204" pitchFamily="49" charset="0"/>
              </a:rPr>
              <a:t>door</a:t>
            </a:r>
            <a:r>
              <a:rPr lang="en-US" altLang="zh-CN" dirty="0">
                <a:latin typeface="Consolas" panose="020B0609020204030204" pitchFamily="49" charset="0"/>
                <a:cs typeface="Consolas" panose="020B0609020204030204" pitchFamily="49" charset="0"/>
              </a:rPr>
              <a:t> </a:t>
            </a:r>
            <a:r>
              <a:rPr lang="en-US" altLang="zh-CN" dirty="0">
                <a:solidFill>
                  <a:srgbClr val="93A1A1"/>
                </a:solidFill>
                <a:effectLst/>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en-US" altLang="zh-CN" dirty="0">
                <a:solidFill>
                  <a:srgbClr val="859900"/>
                </a:solidFill>
                <a:effectLst/>
                <a:latin typeface="Consolas" panose="020B0609020204030204" pitchFamily="49" charset="0"/>
                <a:cs typeface="Consolas" panose="020B0609020204030204" pitchFamily="49" charset="0"/>
              </a:rPr>
              <a:t>5</a:t>
            </a:r>
            <a:r>
              <a:rPr lang="en-US" altLang="zh-CN" dirty="0">
                <a:solidFill>
                  <a:srgbClr val="93A1A1"/>
                </a:solidFill>
                <a:effectLst/>
                <a:latin typeface="Consolas" panose="020B0609020204030204" pitchFamily="49" charset="0"/>
                <a:cs typeface="Consolas" panose="020B0609020204030204" pitchFamily="49" charset="0"/>
              </a:rPr>
              <a:t>;</a:t>
            </a:r>
          </a:p>
          <a:p>
            <a:r>
              <a:rPr lang="en-US" altLang="zh-CN" dirty="0">
                <a:latin typeface="Consolas" panose="020B0609020204030204" pitchFamily="49" charset="0"/>
                <a:cs typeface="Consolas" panose="020B0609020204030204" pitchFamily="49" charset="0"/>
              </a:rPr>
              <a:t> </a:t>
            </a:r>
            <a:r>
              <a:rPr lang="en-US" altLang="zh-CN" dirty="0">
                <a:solidFill>
                  <a:srgbClr val="93A1A1"/>
                </a:solidFill>
                <a:effectLst/>
                <a:latin typeface="Consolas" panose="020B0609020204030204" pitchFamily="49" charset="0"/>
                <a:cs typeface="Consolas" panose="020B0609020204030204" pitchFamily="49" charset="0"/>
              </a:rPr>
              <a:t>}</a:t>
            </a:r>
            <a:endParaRPr lang="zh-CN" altLang="en-US" dirty="0">
              <a:latin typeface="Consolas" panose="020B0609020204030204" pitchFamily="49" charset="0"/>
              <a:cs typeface="Consolas" panose="020B0609020204030204" pitchFamily="49" charset="0"/>
            </a:endParaRPr>
          </a:p>
        </p:txBody>
      </p:sp>
      <p:sp>
        <p:nvSpPr>
          <p:cNvPr id="14" name="文本框 13">
            <a:extLst>
              <a:ext uri="{FF2B5EF4-FFF2-40B4-BE49-F238E27FC236}">
                <a16:creationId xmlns:a16="http://schemas.microsoft.com/office/drawing/2014/main" id="{60FD255C-3DBC-9929-880A-DC5EE46C3AAD}"/>
              </a:ext>
            </a:extLst>
          </p:cNvPr>
          <p:cNvSpPr txBox="1"/>
          <p:nvPr/>
        </p:nvSpPr>
        <p:spPr>
          <a:xfrm>
            <a:off x="3495139" y="3675558"/>
            <a:ext cx="5648861" cy="2585323"/>
          </a:xfrm>
          <a:prstGeom prst="rect">
            <a:avLst/>
          </a:prstGeom>
          <a:solidFill>
            <a:schemeClr val="bg1">
              <a:lumMod val="95000"/>
            </a:schemeClr>
          </a:solidFill>
        </p:spPr>
        <p:txBody>
          <a:bodyPr wrap="square">
            <a:spAutoFit/>
          </a:bodyPr>
          <a:lstStyle/>
          <a:p>
            <a:r>
              <a:rPr lang="en-US" altLang="zh-CN" dirty="0">
                <a:solidFill>
                  <a:srgbClr val="B58900"/>
                </a:solidFill>
                <a:effectLst/>
                <a:latin typeface="Consolas" panose="020B0609020204030204" pitchFamily="49" charset="0"/>
                <a:cs typeface="Consolas" panose="020B0609020204030204" pitchFamily="49" charset="0"/>
              </a:rPr>
              <a:t>#include “</a:t>
            </a:r>
            <a:r>
              <a:rPr lang="en-US" altLang="zh-CN" dirty="0" err="1">
                <a:solidFill>
                  <a:srgbClr val="B58900"/>
                </a:solidFill>
                <a:effectLst/>
                <a:latin typeface="Consolas" panose="020B0609020204030204" pitchFamily="49" charset="0"/>
                <a:cs typeface="Consolas" panose="020B0609020204030204" pitchFamily="49" charset="0"/>
              </a:rPr>
              <a:t>sensor.pb.h</a:t>
            </a:r>
            <a:r>
              <a:rPr lang="en-US" altLang="zh-CN" dirty="0">
                <a:solidFill>
                  <a:srgbClr val="B58900"/>
                </a:solidFill>
                <a:effectLst/>
                <a:latin typeface="Consolas" panose="020B0609020204030204" pitchFamily="49" charset="0"/>
                <a:cs typeface="Consolas" panose="020B0609020204030204" pitchFamily="49" charset="0"/>
              </a:rPr>
              <a:t>”</a:t>
            </a:r>
          </a:p>
          <a:p>
            <a:endParaRPr lang="en-US" altLang="zh-CN" dirty="0">
              <a:solidFill>
                <a:srgbClr val="CB4B16"/>
              </a:solidFill>
              <a:effectLst/>
              <a:latin typeface="Consolas" panose="020B0609020204030204" pitchFamily="49" charset="0"/>
              <a:cs typeface="Consolas" panose="020B0609020204030204" pitchFamily="49" charset="0"/>
            </a:endParaRPr>
          </a:p>
          <a:p>
            <a:r>
              <a:rPr lang="en-US" altLang="zh-CN" dirty="0">
                <a:solidFill>
                  <a:srgbClr val="CB4B16"/>
                </a:solidFill>
                <a:effectLst/>
                <a:latin typeface="Consolas" panose="020B0609020204030204" pitchFamily="49" charset="0"/>
                <a:cs typeface="Consolas" panose="020B0609020204030204" pitchFamily="49" charset="0"/>
              </a:rPr>
              <a:t>int</a:t>
            </a:r>
            <a:r>
              <a:rPr lang="en-US" altLang="zh-CN" dirty="0">
                <a:latin typeface="Consolas" panose="020B0609020204030204" pitchFamily="49" charset="0"/>
                <a:cs typeface="Consolas" panose="020B0609020204030204" pitchFamily="49" charset="0"/>
              </a:rPr>
              <a:t> </a:t>
            </a:r>
            <a:r>
              <a:rPr lang="en-US" altLang="zh-CN" dirty="0">
                <a:effectLst/>
                <a:latin typeface="Consolas" panose="020B0609020204030204" pitchFamily="49" charset="0"/>
                <a:cs typeface="Consolas" panose="020B0609020204030204" pitchFamily="49" charset="0"/>
              </a:rPr>
              <a:t>main</a:t>
            </a:r>
            <a:r>
              <a:rPr lang="en-US" altLang="zh-CN" dirty="0">
                <a:solidFill>
                  <a:srgbClr val="93A1A1"/>
                </a:solidFill>
                <a:effectLst/>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en-US" altLang="zh-CN" dirty="0">
                <a:solidFill>
                  <a:srgbClr val="93A1A1"/>
                </a:solidFill>
                <a:effectLst/>
                <a:latin typeface="Consolas" panose="020B0609020204030204" pitchFamily="49" charset="0"/>
                <a:cs typeface="Consolas" panose="020B0609020204030204" pitchFamily="49" charset="0"/>
              </a:rPr>
              <a:t>{</a:t>
            </a:r>
          </a:p>
          <a:p>
            <a:r>
              <a:rPr lang="zh-CN" altLang="en-US" dirty="0">
                <a:effectLst/>
                <a:latin typeface="Consolas" panose="020B0609020204030204" pitchFamily="49" charset="0"/>
                <a:cs typeface="Consolas" panose="020B0609020204030204" pitchFamily="49" charset="0"/>
              </a:rPr>
              <a:t>  </a:t>
            </a:r>
            <a:r>
              <a:rPr lang="en-US" altLang="zh-CN" dirty="0">
                <a:effectLst/>
                <a:latin typeface="Consolas" panose="020B0609020204030204" pitchFamily="49" charset="0"/>
                <a:cs typeface="Consolas" panose="020B0609020204030204" pitchFamily="49" charset="0"/>
              </a:rPr>
              <a:t>Sensor</a:t>
            </a:r>
            <a:r>
              <a:rPr lang="en-US" altLang="zh-CN" dirty="0">
                <a:latin typeface="Consolas" panose="020B0609020204030204" pitchFamily="49" charset="0"/>
                <a:cs typeface="Consolas" panose="020B0609020204030204" pitchFamily="49" charset="0"/>
              </a:rPr>
              <a:t> </a:t>
            </a:r>
            <a:r>
              <a:rPr lang="en-US" altLang="zh-CN" dirty="0">
                <a:effectLst/>
                <a:latin typeface="Consolas" panose="020B0609020204030204" pitchFamily="49" charset="0"/>
                <a:cs typeface="Consolas" panose="020B0609020204030204" pitchFamily="49" charset="0"/>
              </a:rPr>
              <a:t>sensor</a:t>
            </a:r>
            <a:r>
              <a:rPr lang="en-US" altLang="zh-CN" dirty="0">
                <a:solidFill>
                  <a:srgbClr val="93A1A1"/>
                </a:solidFill>
                <a:effectLst/>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zh-CN" altLang="en-US" dirty="0">
                <a:latin typeface="Consolas" panose="020B0609020204030204" pitchFamily="49" charset="0"/>
                <a:cs typeface="Consolas" panose="020B0609020204030204" pitchFamily="49" charset="0"/>
              </a:rPr>
              <a:t> </a:t>
            </a:r>
            <a:endParaRPr lang="en-US" altLang="zh-CN" dirty="0">
              <a:latin typeface="Consolas" panose="020B0609020204030204" pitchFamily="49" charset="0"/>
              <a:cs typeface="Consolas" panose="020B0609020204030204" pitchFamily="49" charset="0"/>
            </a:endParaRPr>
          </a:p>
          <a:p>
            <a:r>
              <a:rPr lang="zh-CN" altLang="en-US" dirty="0">
                <a:effectLst/>
                <a:latin typeface="Consolas" panose="020B0609020204030204" pitchFamily="49" charset="0"/>
                <a:cs typeface="Consolas" panose="020B0609020204030204" pitchFamily="49" charset="0"/>
              </a:rPr>
              <a:t>  </a:t>
            </a:r>
            <a:r>
              <a:rPr lang="en-US" altLang="zh-CN" dirty="0" err="1">
                <a:effectLst/>
                <a:latin typeface="Consolas" panose="020B0609020204030204" pitchFamily="49" charset="0"/>
                <a:cs typeface="Consolas" panose="020B0609020204030204" pitchFamily="49" charset="0"/>
              </a:rPr>
              <a:t>sensor</a:t>
            </a:r>
            <a:r>
              <a:rPr lang="en-US" altLang="zh-CN" dirty="0" err="1">
                <a:solidFill>
                  <a:srgbClr val="93A1A1"/>
                </a:solidFill>
                <a:effectLst/>
                <a:latin typeface="Consolas" panose="020B0609020204030204" pitchFamily="49" charset="0"/>
                <a:cs typeface="Consolas" panose="020B0609020204030204" pitchFamily="49" charset="0"/>
              </a:rPr>
              <a:t>.</a:t>
            </a:r>
            <a:r>
              <a:rPr lang="en-US" altLang="zh-CN" dirty="0" err="1">
                <a:effectLst/>
                <a:latin typeface="Consolas" panose="020B0609020204030204" pitchFamily="49" charset="0"/>
                <a:cs typeface="Consolas" panose="020B0609020204030204" pitchFamily="49" charset="0"/>
              </a:rPr>
              <a:t>set_name</a:t>
            </a:r>
            <a:r>
              <a:rPr lang="en-US" altLang="zh-CN" dirty="0">
                <a:solidFill>
                  <a:srgbClr val="93A1A1"/>
                </a:solidFill>
                <a:effectLst/>
                <a:latin typeface="Consolas" panose="020B0609020204030204" pitchFamily="49" charset="0"/>
                <a:cs typeface="Consolas" panose="020B0609020204030204" pitchFamily="49" charset="0"/>
              </a:rPr>
              <a:t>(</a:t>
            </a:r>
            <a:r>
              <a:rPr lang="en-US" altLang="zh-CN" dirty="0">
                <a:solidFill>
                  <a:srgbClr val="859900"/>
                </a:solidFill>
                <a:effectLst/>
                <a:latin typeface="Consolas" panose="020B0609020204030204" pitchFamily="49" charset="0"/>
                <a:cs typeface="Consolas" panose="020B0609020204030204" pitchFamily="49" charset="0"/>
              </a:rPr>
              <a:t>"Laboratory"</a:t>
            </a:r>
            <a:r>
              <a:rPr lang="en-US" altLang="zh-CN" dirty="0">
                <a:solidFill>
                  <a:srgbClr val="93A1A1"/>
                </a:solidFill>
                <a:effectLst/>
                <a:latin typeface="Consolas" panose="020B0609020204030204" pitchFamily="49" charset="0"/>
                <a:cs typeface="Consolas" panose="020B0609020204030204" pitchFamily="49" charset="0"/>
              </a:rPr>
              <a:t>);</a:t>
            </a:r>
          </a:p>
          <a:p>
            <a:r>
              <a:rPr lang="zh-CN" altLang="en-US" dirty="0">
                <a:solidFill>
                  <a:srgbClr val="93A1A1"/>
                </a:solidFill>
                <a:latin typeface="Consolas" panose="020B0609020204030204" pitchFamily="49" charset="0"/>
                <a:cs typeface="Consolas" panose="020B0609020204030204" pitchFamily="49" charset="0"/>
              </a:rPr>
              <a:t>  </a:t>
            </a:r>
            <a:r>
              <a:rPr lang="en-US" altLang="zh-CN" dirty="0" err="1">
                <a:effectLst/>
                <a:latin typeface="Consolas" panose="020B0609020204030204" pitchFamily="49" charset="0"/>
                <a:cs typeface="Consolas" panose="020B0609020204030204" pitchFamily="49" charset="0"/>
              </a:rPr>
              <a:t>sensor</a:t>
            </a:r>
            <a:r>
              <a:rPr lang="en-US" altLang="zh-CN" dirty="0" err="1">
                <a:solidFill>
                  <a:srgbClr val="93A1A1"/>
                </a:solidFill>
                <a:effectLst/>
                <a:latin typeface="Consolas" panose="020B0609020204030204" pitchFamily="49" charset="0"/>
                <a:cs typeface="Consolas" panose="020B0609020204030204" pitchFamily="49" charset="0"/>
              </a:rPr>
              <a:t>.</a:t>
            </a:r>
            <a:r>
              <a:rPr lang="en-US" altLang="zh-CN" dirty="0" err="1">
                <a:effectLst/>
                <a:latin typeface="Consolas" panose="020B0609020204030204" pitchFamily="49" charset="0"/>
                <a:cs typeface="Consolas" panose="020B0609020204030204" pitchFamily="49" charset="0"/>
              </a:rPr>
              <a:t>set_temperature</a:t>
            </a:r>
            <a:r>
              <a:rPr lang="en-US" altLang="zh-CN" dirty="0">
                <a:solidFill>
                  <a:srgbClr val="93A1A1"/>
                </a:solidFill>
                <a:effectLst/>
                <a:latin typeface="Consolas" panose="020B0609020204030204" pitchFamily="49" charset="0"/>
                <a:cs typeface="Consolas" panose="020B0609020204030204" pitchFamily="49" charset="0"/>
              </a:rPr>
              <a:t>(</a:t>
            </a:r>
            <a:r>
              <a:rPr lang="en-US" altLang="zh-CN" dirty="0">
                <a:solidFill>
                  <a:srgbClr val="859900"/>
                </a:solidFill>
                <a:effectLst/>
                <a:latin typeface="Consolas" panose="020B0609020204030204" pitchFamily="49" charset="0"/>
                <a:cs typeface="Consolas" panose="020B0609020204030204" pitchFamily="49" charset="0"/>
              </a:rPr>
              <a:t>23.4</a:t>
            </a:r>
            <a:r>
              <a:rPr lang="en-US" altLang="zh-CN" dirty="0">
                <a:solidFill>
                  <a:srgbClr val="93A1A1"/>
                </a:solidFill>
                <a:effectLst/>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p>
          <a:p>
            <a:r>
              <a:rPr lang="zh-CN" altLang="en-US" dirty="0">
                <a:effectLst/>
                <a:latin typeface="Consolas" panose="020B0609020204030204" pitchFamily="49" charset="0"/>
                <a:cs typeface="Consolas" panose="020B0609020204030204" pitchFamily="49" charset="0"/>
              </a:rPr>
              <a:t>  </a:t>
            </a:r>
            <a:r>
              <a:rPr lang="en-US" altLang="zh-CN" dirty="0" err="1">
                <a:effectLst/>
                <a:latin typeface="Consolas" panose="020B0609020204030204" pitchFamily="49" charset="0"/>
                <a:cs typeface="Consolas" panose="020B0609020204030204" pitchFamily="49" charset="0"/>
              </a:rPr>
              <a:t>sensor</a:t>
            </a:r>
            <a:r>
              <a:rPr lang="en-US" altLang="zh-CN" dirty="0" err="1">
                <a:solidFill>
                  <a:srgbClr val="93A1A1"/>
                </a:solidFill>
                <a:effectLst/>
                <a:latin typeface="Consolas" panose="020B0609020204030204" pitchFamily="49" charset="0"/>
                <a:cs typeface="Consolas" panose="020B0609020204030204" pitchFamily="49" charset="0"/>
              </a:rPr>
              <a:t>.</a:t>
            </a:r>
            <a:r>
              <a:rPr lang="en-US" altLang="zh-CN" dirty="0" err="1">
                <a:effectLst/>
                <a:latin typeface="Consolas" panose="020B0609020204030204" pitchFamily="49" charset="0"/>
                <a:cs typeface="Consolas" panose="020B0609020204030204" pitchFamily="49" charset="0"/>
              </a:rPr>
              <a:t>set_humidity</a:t>
            </a:r>
            <a:r>
              <a:rPr lang="en-US" altLang="zh-CN" dirty="0">
                <a:solidFill>
                  <a:srgbClr val="93A1A1"/>
                </a:solidFill>
                <a:effectLst/>
                <a:latin typeface="Consolas" panose="020B0609020204030204" pitchFamily="49" charset="0"/>
                <a:cs typeface="Consolas" panose="020B0609020204030204" pitchFamily="49" charset="0"/>
              </a:rPr>
              <a:t>(</a:t>
            </a:r>
            <a:r>
              <a:rPr lang="en-US" altLang="zh-CN" dirty="0">
                <a:solidFill>
                  <a:srgbClr val="859900"/>
                </a:solidFill>
                <a:effectLst/>
                <a:latin typeface="Consolas" panose="020B0609020204030204" pitchFamily="49" charset="0"/>
                <a:cs typeface="Consolas" panose="020B0609020204030204" pitchFamily="49" charset="0"/>
              </a:rPr>
              <a:t>68</a:t>
            </a:r>
            <a:r>
              <a:rPr lang="en-US" altLang="zh-CN" dirty="0">
                <a:solidFill>
                  <a:srgbClr val="93A1A1"/>
                </a:solidFill>
                <a:effectLst/>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p>
          <a:p>
            <a:r>
              <a:rPr lang="zh-CN" altLang="en-US" dirty="0">
                <a:effectLst/>
                <a:latin typeface="Consolas" panose="020B0609020204030204" pitchFamily="49" charset="0"/>
                <a:cs typeface="Consolas" panose="020B0609020204030204" pitchFamily="49" charset="0"/>
              </a:rPr>
              <a:t>  </a:t>
            </a:r>
            <a:r>
              <a:rPr lang="en-US" altLang="zh-CN" dirty="0" err="1">
                <a:effectLst/>
                <a:latin typeface="Consolas" panose="020B0609020204030204" pitchFamily="49" charset="0"/>
                <a:cs typeface="Consolas" panose="020B0609020204030204" pitchFamily="49" charset="0"/>
              </a:rPr>
              <a:t>sensor</a:t>
            </a:r>
            <a:r>
              <a:rPr lang="en-US" altLang="zh-CN" dirty="0" err="1">
                <a:solidFill>
                  <a:srgbClr val="93A1A1"/>
                </a:solidFill>
                <a:effectLst/>
                <a:latin typeface="Consolas" panose="020B0609020204030204" pitchFamily="49" charset="0"/>
                <a:cs typeface="Consolas" panose="020B0609020204030204" pitchFamily="49" charset="0"/>
              </a:rPr>
              <a:t>.</a:t>
            </a:r>
            <a:r>
              <a:rPr lang="en-US" altLang="zh-CN" dirty="0" err="1">
                <a:effectLst/>
                <a:latin typeface="Consolas" panose="020B0609020204030204" pitchFamily="49" charset="0"/>
                <a:cs typeface="Consolas" panose="020B0609020204030204" pitchFamily="49" charset="0"/>
              </a:rPr>
              <a:t>set_door</a:t>
            </a:r>
            <a:r>
              <a:rPr lang="en-US" altLang="zh-CN" dirty="0">
                <a:solidFill>
                  <a:srgbClr val="93A1A1"/>
                </a:solidFill>
                <a:effectLst/>
                <a:latin typeface="Consolas" panose="020B0609020204030204" pitchFamily="49" charset="0"/>
                <a:cs typeface="Consolas" panose="020B0609020204030204" pitchFamily="49" charset="0"/>
              </a:rPr>
              <a:t>(</a:t>
            </a:r>
            <a:r>
              <a:rPr lang="en-US" altLang="zh-CN" dirty="0" err="1">
                <a:effectLst/>
                <a:latin typeface="Consolas" panose="020B0609020204030204" pitchFamily="49" charset="0"/>
                <a:cs typeface="Consolas" panose="020B0609020204030204" pitchFamily="49" charset="0"/>
              </a:rPr>
              <a:t>Sensor_SwitchLevel_OPEN</a:t>
            </a:r>
            <a:r>
              <a:rPr lang="en-US" altLang="zh-CN" dirty="0">
                <a:solidFill>
                  <a:srgbClr val="93A1A1"/>
                </a:solidFill>
                <a:effectLst/>
                <a:latin typeface="Consolas" panose="020B0609020204030204" pitchFamily="49" charset="0"/>
                <a:cs typeface="Consolas" panose="020B0609020204030204" pitchFamily="49" charset="0"/>
              </a:rPr>
              <a:t>);</a:t>
            </a:r>
          </a:p>
          <a:p>
            <a:r>
              <a:rPr lang="en-US" altLang="zh-CN" dirty="0">
                <a:solidFill>
                  <a:srgbClr val="93A1A1"/>
                </a:solidFill>
                <a:effectLst/>
                <a:latin typeface="Consolas" panose="020B0609020204030204" pitchFamily="49" charset="0"/>
                <a:cs typeface="Consolas" panose="020B0609020204030204" pitchFamily="49" charset="0"/>
              </a:rPr>
              <a:t>}</a:t>
            </a:r>
            <a:endParaRPr lang="zh-CN" alt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4447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Differences in data representation</a:t>
            </a:r>
          </a:p>
        </p:txBody>
      </p:sp>
      <p:sp>
        <p:nvSpPr>
          <p:cNvPr id="2" name="Content Placeholder 1"/>
          <p:cNvSpPr>
            <a:spLocks noGrp="1"/>
          </p:cNvSpPr>
          <p:nvPr>
            <p:ph idx="1"/>
          </p:nvPr>
        </p:nvSpPr>
        <p:spPr/>
        <p:txBody>
          <a:bodyPr>
            <a:normAutofit lnSpcReduction="10000"/>
          </a:bodyPr>
          <a:lstStyle/>
          <a:p>
            <a:r>
              <a:rPr lang="en-US" dirty="0"/>
              <a:t>Not an issue for local procedure calls</a:t>
            </a:r>
            <a:r>
              <a:rPr lang="zh-CN" altLang="en-US" dirty="0"/>
              <a:t> </a:t>
            </a:r>
            <a:r>
              <a:rPr lang="en-US" altLang="zh-CN" dirty="0"/>
              <a:t>(LPC)</a:t>
            </a:r>
            <a:endParaRPr lang="en-US" dirty="0"/>
          </a:p>
          <a:p>
            <a:r>
              <a:rPr lang="en-US" dirty="0"/>
              <a:t>For a remote procedure call, a remote machine may:</a:t>
            </a:r>
          </a:p>
          <a:p>
            <a:pPr lvl="1"/>
            <a:r>
              <a:rPr lang="en-US" dirty="0"/>
              <a:t>Run process written in a </a:t>
            </a:r>
            <a:r>
              <a:rPr lang="en-US" dirty="0">
                <a:solidFill>
                  <a:srgbClr val="FF0000"/>
                </a:solidFill>
              </a:rPr>
              <a:t>different language </a:t>
            </a:r>
          </a:p>
          <a:p>
            <a:pPr lvl="1"/>
            <a:r>
              <a:rPr lang="en-US" dirty="0"/>
              <a:t>Represent data types using </a:t>
            </a:r>
            <a:r>
              <a:rPr lang="en-US" dirty="0">
                <a:solidFill>
                  <a:srgbClr val="FF0000"/>
                </a:solidFill>
              </a:rPr>
              <a:t>different sizes</a:t>
            </a:r>
          </a:p>
          <a:p>
            <a:pPr lvl="1"/>
            <a:r>
              <a:rPr lang="en-US" dirty="0"/>
              <a:t>Use a </a:t>
            </a:r>
            <a:r>
              <a:rPr lang="en-US" dirty="0">
                <a:solidFill>
                  <a:srgbClr val="FF0000"/>
                </a:solidFill>
              </a:rPr>
              <a:t>different byte ordering (endianness)</a:t>
            </a:r>
          </a:p>
          <a:p>
            <a:pPr lvl="1"/>
            <a:r>
              <a:rPr lang="en-US" dirty="0"/>
              <a:t>Represent </a:t>
            </a:r>
            <a:r>
              <a:rPr lang="en-US" dirty="0">
                <a:solidFill>
                  <a:srgbClr val="FF0000"/>
                </a:solidFill>
              </a:rPr>
              <a:t>floating point numbers</a:t>
            </a:r>
            <a:r>
              <a:rPr lang="en-US" dirty="0"/>
              <a:t> differently</a:t>
            </a:r>
          </a:p>
          <a:p>
            <a:pPr lvl="1"/>
            <a:r>
              <a:rPr lang="en-US" dirty="0"/>
              <a:t>Have </a:t>
            </a:r>
            <a:r>
              <a:rPr lang="en-US" dirty="0">
                <a:solidFill>
                  <a:srgbClr val="FF0000"/>
                </a:solidFill>
              </a:rPr>
              <a:t>different data alignment </a:t>
            </a:r>
            <a:r>
              <a:rPr lang="en-US" dirty="0"/>
              <a:t>requirements</a:t>
            </a:r>
          </a:p>
          <a:p>
            <a:pPr lvl="2"/>
            <a:r>
              <a:rPr lang="en-US" dirty="0"/>
              <a:t>e.g., 4-byte type begins only on 4-byte memory boundary</a:t>
            </a:r>
          </a:p>
          <a:p>
            <a:pPr lvl="1"/>
            <a:r>
              <a:rPr lang="en-US" dirty="0"/>
              <a:t>Data in running programs</a:t>
            </a:r>
            <a:r>
              <a:rPr lang="zh-CN" altLang="en-US" dirty="0"/>
              <a:t> </a:t>
            </a:r>
            <a:r>
              <a:rPr lang="en-US" dirty="0">
                <a:solidFill>
                  <a:srgbClr val="FF0000"/>
                </a:solidFill>
              </a:rPr>
              <a:t>N</a:t>
            </a:r>
            <a:r>
              <a:rPr lang="en-US" altLang="zh-CN" dirty="0">
                <a:solidFill>
                  <a:srgbClr val="FF0000"/>
                </a:solidFill>
              </a:rPr>
              <a:t>OT</a:t>
            </a:r>
            <a:r>
              <a:rPr lang="en-US" dirty="0">
                <a:solidFill>
                  <a:srgbClr val="FF0000"/>
                </a:solidFill>
              </a:rPr>
              <a:t> just primitives</a:t>
            </a:r>
            <a:r>
              <a:rPr lang="en-US" dirty="0"/>
              <a:t>, but arrays, pointers, lists, trees</a:t>
            </a:r>
            <a:r>
              <a:rPr lang="en-US" altLang="zh-CN" dirty="0"/>
              <a:t>,</a:t>
            </a:r>
            <a:r>
              <a:rPr lang="zh-CN" altLang="en-US" dirty="0"/>
              <a:t> </a:t>
            </a:r>
            <a:r>
              <a:rPr lang="en-US" altLang="zh-CN" dirty="0"/>
              <a:t>graphs</a:t>
            </a:r>
            <a:r>
              <a:rPr lang="zh-CN" altLang="en-US" dirty="0"/>
              <a:t> </a:t>
            </a:r>
            <a:r>
              <a:rPr lang="en-US" altLang="zh-CN" dirty="0"/>
              <a:t>etc.</a:t>
            </a:r>
            <a:endParaRPr lang="en-US" dirty="0"/>
          </a:p>
          <a:p>
            <a:pPr lvl="2"/>
            <a:r>
              <a:rPr lang="en-US" dirty="0"/>
              <a:t>Data being transmitted:</a:t>
            </a:r>
            <a:r>
              <a:rPr lang="zh-CN" altLang="en-US" dirty="0"/>
              <a:t> </a:t>
            </a:r>
            <a:r>
              <a:rPr lang="en-US" dirty="0"/>
              <a:t>Sequential!  </a:t>
            </a:r>
          </a:p>
          <a:p>
            <a:pPr lvl="2"/>
            <a:r>
              <a:rPr lang="en-US" dirty="0"/>
              <a:t>Pointers make no sense. </a:t>
            </a:r>
          </a:p>
          <a:p>
            <a:pPr lvl="2"/>
            <a:r>
              <a:rPr lang="en-US" dirty="0"/>
              <a:t>Structures must be flattened.</a:t>
            </a:r>
          </a:p>
          <a:p>
            <a:pPr lvl="1"/>
            <a:endParaRPr lang="en-US" dirty="0"/>
          </a:p>
          <a:p>
            <a:pPr lvl="1"/>
            <a:endParaRPr lang="en-US" dirty="0"/>
          </a:p>
          <a:p>
            <a:endParaRPr lang="en-US" dirty="0"/>
          </a:p>
        </p:txBody>
      </p:sp>
      <p:sp>
        <p:nvSpPr>
          <p:cNvPr id="3" name="Slide Number Placeholder 2"/>
          <p:cNvSpPr>
            <a:spLocks noGrp="1"/>
          </p:cNvSpPr>
          <p:nvPr>
            <p:ph type="sldNum" sz="quarter" idx="12"/>
          </p:nvPr>
        </p:nvSpPr>
        <p:spPr/>
        <p:txBody>
          <a:bodyPr/>
          <a:lstStyle/>
          <a:p>
            <a:fld id="{729111C5-E04E-4942-8174-12BB645D56A6}" type="slidenum">
              <a:rPr lang="en-US" smtClean="0"/>
              <a:pPr/>
              <a:t>59</a:t>
            </a:fld>
            <a:endParaRPr lang="en-US" dirty="0"/>
          </a:p>
        </p:txBody>
      </p:sp>
      <p:sp>
        <p:nvSpPr>
          <p:cNvPr id="8" name="日期占位符 7">
            <a:extLst>
              <a:ext uri="{FF2B5EF4-FFF2-40B4-BE49-F238E27FC236}">
                <a16:creationId xmlns:a16="http://schemas.microsoft.com/office/drawing/2014/main" id="{35B76F18-4700-E08B-9834-F3757B8EA65C}"/>
              </a:ext>
            </a:extLst>
          </p:cNvPr>
          <p:cNvSpPr>
            <a:spLocks noGrp="1"/>
          </p:cNvSpPr>
          <p:nvPr>
            <p:ph type="dt" sz="half" idx="10"/>
          </p:nvPr>
        </p:nvSpPr>
        <p:spPr/>
        <p:txBody>
          <a:bodyPr/>
          <a:lstStyle/>
          <a:p>
            <a:pPr>
              <a:defRPr/>
            </a:pPr>
            <a:fld id="{D9EF31FA-1220-314F-9852-43D938203046}" type="datetime1">
              <a:rPr lang="zh-CN" altLang="en-US" smtClean="0"/>
              <a:t>2022/8/31</a:t>
            </a:fld>
            <a:endParaRPr lang="zh-CN" altLang="en-US"/>
          </a:p>
        </p:txBody>
      </p:sp>
      <p:sp>
        <p:nvSpPr>
          <p:cNvPr id="9" name="页脚占位符 8">
            <a:extLst>
              <a:ext uri="{FF2B5EF4-FFF2-40B4-BE49-F238E27FC236}">
                <a16:creationId xmlns:a16="http://schemas.microsoft.com/office/drawing/2014/main" id="{B9B0B39F-A62A-7A82-04CD-BE9CD08EED73}"/>
              </a:ext>
            </a:extLst>
          </p:cNvPr>
          <p:cNvSpPr>
            <a:spLocks noGrp="1"/>
          </p:cNvSpPr>
          <p:nvPr>
            <p:ph type="ftr" sz="quarter" idx="11"/>
          </p:nvPr>
        </p:nvSpPr>
        <p:spPr/>
        <p:txBody>
          <a:bodyPr/>
          <a:lstStyle/>
          <a:p>
            <a:pPr>
              <a:defRPr/>
            </a:pPr>
            <a:r>
              <a:rPr lang="en-US" altLang="zh-CN"/>
              <a:t>Distributed System</a:t>
            </a:r>
            <a:endParaRPr lang="zh-CN" altLang="en-US"/>
          </a:p>
        </p:txBody>
      </p:sp>
    </p:spTree>
    <p:extLst>
      <p:ext uri="{BB962C8B-B14F-4D97-AF65-F5344CB8AC3E}">
        <p14:creationId xmlns:p14="http://schemas.microsoft.com/office/powerpoint/2010/main" val="1290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6">
            <a:extLst>
              <a:ext uri="{FF2B5EF4-FFF2-40B4-BE49-F238E27FC236}">
                <a16:creationId xmlns:a16="http://schemas.microsoft.com/office/drawing/2014/main" id="{59FDE446-6408-6C4F-B391-0A01F29883F0}"/>
              </a:ext>
            </a:extLst>
          </p:cNvPr>
          <p:cNvSpPr>
            <a:spLocks noGrp="1" noChangeArrowheads="1"/>
          </p:cNvSpPr>
          <p:nvPr>
            <p:ph type="title"/>
          </p:nvPr>
        </p:nvSpPr>
        <p:spPr>
          <a:xfrm>
            <a:off x="628650" y="0"/>
            <a:ext cx="7588250" cy="928688"/>
          </a:xfrm>
        </p:spPr>
        <p:txBody>
          <a:bodyPr/>
          <a:lstStyle/>
          <a:p>
            <a:r>
              <a:rPr lang="zh-CN" altLang="en-US"/>
              <a:t>主要内容</a:t>
            </a:r>
          </a:p>
        </p:txBody>
      </p:sp>
      <p:sp>
        <p:nvSpPr>
          <p:cNvPr id="18434" name="Rectangle 3">
            <a:extLst>
              <a:ext uri="{FF2B5EF4-FFF2-40B4-BE49-F238E27FC236}">
                <a16:creationId xmlns:a16="http://schemas.microsoft.com/office/drawing/2014/main" id="{D1817079-B4F5-8448-8B98-51800F9E82D9}"/>
              </a:ext>
            </a:extLst>
          </p:cNvPr>
          <p:cNvSpPr>
            <a:spLocks noGrp="1" noChangeArrowheads="1"/>
          </p:cNvSpPr>
          <p:nvPr>
            <p:ph idx="1"/>
          </p:nvPr>
        </p:nvSpPr>
        <p:spPr/>
        <p:txBody>
          <a:bodyPr/>
          <a:lstStyle/>
          <a:p>
            <a:r>
              <a:rPr lang="zh-CN" altLang="en-US" dirty="0"/>
              <a:t>分布式系统的特征</a:t>
            </a:r>
            <a:endParaRPr lang="en-US" altLang="zh-CN" dirty="0"/>
          </a:p>
          <a:p>
            <a:r>
              <a:rPr lang="zh-CN" altLang="en-US" dirty="0"/>
              <a:t>系统模型</a:t>
            </a:r>
            <a:endParaRPr lang="en-US" altLang="zh-CN" dirty="0"/>
          </a:p>
          <a:p>
            <a:r>
              <a:rPr lang="zh-CN" altLang="en-US" dirty="0"/>
              <a:t>时间和全局状态</a:t>
            </a:r>
            <a:endParaRPr lang="en-US" altLang="zh-CN" dirty="0"/>
          </a:p>
          <a:p>
            <a:r>
              <a:rPr lang="zh-CN" altLang="en-US" dirty="0"/>
              <a:t>协调和协定</a:t>
            </a:r>
            <a:endParaRPr lang="en-US" altLang="zh-CN" dirty="0"/>
          </a:p>
          <a:p>
            <a:r>
              <a:rPr lang="zh-CN" altLang="en-US" dirty="0"/>
              <a:t>事务和并发控制   </a:t>
            </a:r>
          </a:p>
          <a:p>
            <a:r>
              <a:rPr lang="zh-CN" altLang="en-US" dirty="0"/>
              <a:t>复制</a:t>
            </a:r>
            <a:endParaRPr lang="en-US" altLang="zh-CN" dirty="0"/>
          </a:p>
          <a:p>
            <a:r>
              <a:rPr lang="zh-CN" altLang="en-US" dirty="0"/>
              <a:t>分布式文件系统</a:t>
            </a:r>
            <a:endParaRPr lang="en-US" altLang="zh-CN" dirty="0"/>
          </a:p>
          <a:p>
            <a:pPr lvl="1"/>
            <a:r>
              <a:rPr lang="zh-CN" altLang="en-US" dirty="0"/>
              <a:t>谷歌文件系统</a:t>
            </a:r>
            <a:r>
              <a:rPr lang="en-US" altLang="zh-CN" dirty="0"/>
              <a:t>GFS</a:t>
            </a:r>
          </a:p>
          <a:p>
            <a:r>
              <a:rPr lang="en-US" altLang="zh-CN" dirty="0"/>
              <a:t>P2P</a:t>
            </a:r>
            <a:r>
              <a:rPr lang="zh-CN" altLang="en-US" dirty="0"/>
              <a:t>系统</a:t>
            </a:r>
            <a:endParaRPr lang="en-US" altLang="zh-CN" dirty="0"/>
          </a:p>
        </p:txBody>
      </p:sp>
      <p:sp>
        <p:nvSpPr>
          <p:cNvPr id="6" name="日期占位符 5">
            <a:extLst>
              <a:ext uri="{FF2B5EF4-FFF2-40B4-BE49-F238E27FC236}">
                <a16:creationId xmlns:a16="http://schemas.microsoft.com/office/drawing/2014/main" id="{EBC229A7-0A91-1F48-A5A8-336788DBA828}"/>
              </a:ext>
            </a:extLst>
          </p:cNvPr>
          <p:cNvSpPr>
            <a:spLocks noGrp="1"/>
          </p:cNvSpPr>
          <p:nvPr>
            <p:ph type="dt" sz="quarter" idx="10"/>
          </p:nvPr>
        </p:nvSpPr>
        <p:spPr/>
        <p:txBody>
          <a:bodyPr/>
          <a:lstStyle/>
          <a:p>
            <a:pPr>
              <a:defRPr/>
            </a:pPr>
            <a:fld id="{2056B91F-BA2F-634A-98EA-F4C8F5047CF4}" type="datetime1">
              <a:rPr lang="zh-CN" altLang="en-US" smtClean="0"/>
              <a:t>2022/8/31</a:t>
            </a:fld>
            <a:endParaRPr lang="zh-CN" altLang="en-US"/>
          </a:p>
        </p:txBody>
      </p:sp>
      <p:sp>
        <p:nvSpPr>
          <p:cNvPr id="8" name="页脚占位符 7">
            <a:extLst>
              <a:ext uri="{FF2B5EF4-FFF2-40B4-BE49-F238E27FC236}">
                <a16:creationId xmlns:a16="http://schemas.microsoft.com/office/drawing/2014/main" id="{44D4B30B-F076-1F41-83B6-A8B48B14C942}"/>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9" name="灯片编号占位符 8">
            <a:extLst>
              <a:ext uri="{FF2B5EF4-FFF2-40B4-BE49-F238E27FC236}">
                <a16:creationId xmlns:a16="http://schemas.microsoft.com/office/drawing/2014/main" id="{4BC07386-EE6A-AF46-9CD6-146856A43CE0}"/>
              </a:ext>
            </a:extLst>
          </p:cNvPr>
          <p:cNvSpPr>
            <a:spLocks noGrp="1"/>
          </p:cNvSpPr>
          <p:nvPr>
            <p:ph type="sldNum" sz="quarter" idx="12"/>
          </p:nvPr>
        </p:nvSpPr>
        <p:spPr/>
        <p:txBody>
          <a:bodyPr/>
          <a:lstStyle/>
          <a:p>
            <a:pPr>
              <a:defRPr/>
            </a:pPr>
            <a:fld id="{CC8D7270-0C84-5D47-8FC1-1A7EFFC3E728}" type="slidenum">
              <a:rPr lang="zh-CN" altLang="en-US" smtClean="0"/>
              <a:pPr>
                <a:defRPr/>
              </a:pPr>
              <a:t>6</a:t>
            </a:fld>
            <a:endParaRPr lang="zh-CN" altLang="en-US"/>
          </a:p>
        </p:txBody>
      </p:sp>
      <p:sp>
        <p:nvSpPr>
          <p:cNvPr id="2" name="圆角矩形 1">
            <a:extLst>
              <a:ext uri="{FF2B5EF4-FFF2-40B4-BE49-F238E27FC236}">
                <a16:creationId xmlns:a16="http://schemas.microsoft.com/office/drawing/2014/main" id="{DA970048-7922-404E-9D4A-DCB587DBB239}"/>
              </a:ext>
            </a:extLst>
          </p:cNvPr>
          <p:cNvSpPr/>
          <p:nvPr/>
        </p:nvSpPr>
        <p:spPr>
          <a:xfrm>
            <a:off x="628650" y="1104900"/>
            <a:ext cx="2957698" cy="2077687"/>
          </a:xfrm>
          <a:prstGeom prst="roundRect">
            <a:avLst>
              <a:gd name="adj" fmla="val 3521"/>
            </a:avLst>
          </a:prstGeom>
          <a:solidFill>
            <a:schemeClr val="accent4">
              <a:lumMod val="20000"/>
              <a:lumOff val="80000"/>
              <a:alpha val="64000"/>
            </a:schemeClr>
          </a:solidFill>
          <a:ln>
            <a:solidFill>
              <a:schemeClr val="accent4">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244A652B-D4A3-CBEB-3E41-22F2B2C0729C}"/>
              </a:ext>
            </a:extLst>
          </p:cNvPr>
          <p:cNvSpPr>
            <a:spLocks noGrp="1" noChangeArrowheads="1"/>
          </p:cNvSpPr>
          <p:nvPr>
            <p:ph type="title"/>
          </p:nvPr>
        </p:nvSpPr>
        <p:spPr/>
        <p:txBody>
          <a:bodyPr/>
          <a:lstStyle/>
          <a:p>
            <a:r>
              <a:rPr lang="en-US" altLang="zh-CN" dirty="0"/>
              <a:t>External Data Representation</a:t>
            </a:r>
          </a:p>
        </p:txBody>
      </p:sp>
      <p:sp>
        <p:nvSpPr>
          <p:cNvPr id="111619" name="Rectangle 3">
            <a:extLst>
              <a:ext uri="{FF2B5EF4-FFF2-40B4-BE49-F238E27FC236}">
                <a16:creationId xmlns:a16="http://schemas.microsoft.com/office/drawing/2014/main" id="{2670D0B9-9533-6DC0-5A1C-F0D6973467EE}"/>
              </a:ext>
            </a:extLst>
          </p:cNvPr>
          <p:cNvSpPr>
            <a:spLocks noGrp="1" noChangeArrowheads="1"/>
          </p:cNvSpPr>
          <p:nvPr>
            <p:ph idx="1"/>
          </p:nvPr>
        </p:nvSpPr>
        <p:spPr/>
        <p:txBody>
          <a:bodyPr/>
          <a:lstStyle/>
          <a:p>
            <a:r>
              <a:rPr lang="en-US" altLang="zh-CN" dirty="0"/>
              <a:t>An agreed standard for the representation of data structures and primitive values.</a:t>
            </a:r>
          </a:p>
          <a:p>
            <a:pPr lvl="1"/>
            <a:r>
              <a:rPr lang="en-US" altLang="zh-CN" dirty="0"/>
              <a:t>Internal to external:  ‘</a:t>
            </a:r>
            <a:r>
              <a:rPr lang="en-US" altLang="zh-CN" dirty="0">
                <a:solidFill>
                  <a:srgbClr val="FF0000"/>
                </a:solidFill>
              </a:rPr>
              <a:t>marshalling</a:t>
            </a:r>
            <a:r>
              <a:rPr lang="en-US" altLang="zh-CN" dirty="0"/>
              <a:t>’</a:t>
            </a:r>
            <a:r>
              <a:rPr lang="zh-CN" altLang="en-US" dirty="0"/>
              <a:t> </a:t>
            </a:r>
            <a:r>
              <a:rPr lang="en-US" altLang="zh-CN" dirty="0"/>
              <a:t>(serialization)</a:t>
            </a:r>
          </a:p>
          <a:p>
            <a:pPr lvl="1"/>
            <a:r>
              <a:rPr lang="en-US" altLang="zh-CN" dirty="0"/>
              <a:t>External to internal: ‘</a:t>
            </a:r>
            <a:r>
              <a:rPr lang="en-US" altLang="zh-CN" dirty="0">
                <a:solidFill>
                  <a:srgbClr val="FF0000"/>
                </a:solidFill>
              </a:rPr>
              <a:t>unmarshalling</a:t>
            </a:r>
            <a:r>
              <a:rPr lang="en-US" altLang="zh-CN" dirty="0"/>
              <a:t>’</a:t>
            </a:r>
            <a:r>
              <a:rPr lang="zh-CN" altLang="en-US" dirty="0"/>
              <a:t> </a:t>
            </a:r>
            <a:r>
              <a:rPr lang="en-US" altLang="zh-CN" dirty="0"/>
              <a:t>(</a:t>
            </a:r>
            <a:r>
              <a:rPr lang="en-US" altLang="zh-CN" dirty="0" err="1"/>
              <a:t>unserialization</a:t>
            </a:r>
            <a:r>
              <a:rPr lang="en-US" altLang="zh-CN" dirty="0"/>
              <a:t>)</a:t>
            </a:r>
          </a:p>
          <a:p>
            <a:r>
              <a:rPr lang="en-US" altLang="zh-CN"/>
              <a:t>Examples</a:t>
            </a:r>
            <a:endParaRPr lang="en-US" altLang="zh-CN" dirty="0"/>
          </a:p>
          <a:p>
            <a:pPr lvl="1"/>
            <a:r>
              <a:rPr lang="en-US" altLang="zh-CN" dirty="0"/>
              <a:t>Sun XDR</a:t>
            </a:r>
          </a:p>
          <a:p>
            <a:pPr lvl="1"/>
            <a:r>
              <a:rPr lang="en-US" altLang="zh-CN" dirty="0"/>
              <a:t>CORBA’s Common Data Representation (CDR)</a:t>
            </a:r>
          </a:p>
          <a:p>
            <a:pPr lvl="1"/>
            <a:r>
              <a:rPr lang="en-US" altLang="zh-CN" dirty="0"/>
              <a:t>Java Object Serialization</a:t>
            </a:r>
          </a:p>
          <a:p>
            <a:pPr lvl="1"/>
            <a:r>
              <a:rPr lang="en-US" altLang="zh-CN" dirty="0"/>
              <a:t>XML</a:t>
            </a:r>
          </a:p>
          <a:p>
            <a:pPr lvl="1"/>
            <a:r>
              <a:rPr lang="en-US" altLang="zh-CN" dirty="0"/>
              <a:t>JSON</a:t>
            </a:r>
          </a:p>
          <a:p>
            <a:pPr lvl="1"/>
            <a:r>
              <a:rPr lang="en-US" altLang="zh-CN" dirty="0"/>
              <a:t>...</a:t>
            </a:r>
            <a:br>
              <a:rPr lang="en-US" altLang="zh-CN" dirty="0"/>
            </a:br>
            <a:endParaRPr lang="en-US" altLang="zh-CN" dirty="0"/>
          </a:p>
          <a:p>
            <a:endParaRPr lang="en-US" altLang="zh-CN" dirty="0"/>
          </a:p>
          <a:p>
            <a:endParaRPr lang="en-US" altLang="zh-CN" dirty="0"/>
          </a:p>
        </p:txBody>
      </p:sp>
      <p:sp>
        <p:nvSpPr>
          <p:cNvPr id="2" name="灯片编号占位符 5">
            <a:extLst>
              <a:ext uri="{FF2B5EF4-FFF2-40B4-BE49-F238E27FC236}">
                <a16:creationId xmlns:a16="http://schemas.microsoft.com/office/drawing/2014/main" id="{FBB0C700-BAAB-AAE5-E51B-6F82FBAB33A9}"/>
              </a:ext>
            </a:extLst>
          </p:cNvPr>
          <p:cNvSpPr>
            <a:spLocks noGrp="1"/>
          </p:cNvSpPr>
          <p:nvPr>
            <p:ph type="sldNum" sz="quarter" idx="12"/>
          </p:nvPr>
        </p:nvSpPr>
        <p:spPr/>
        <p:txBody>
          <a:bodyPr/>
          <a:lstStyle/>
          <a:p>
            <a:fld id="{B1BE99F0-B5A6-3043-99EE-35476BAFCD3C}" type="slidenum">
              <a:rPr lang="en-US" altLang="zh-CN"/>
              <a:pPr/>
              <a:t>60</a:t>
            </a:fld>
            <a:endParaRPr lang="en-US" altLang="zh-CN"/>
          </a:p>
        </p:txBody>
      </p:sp>
      <p:sp>
        <p:nvSpPr>
          <p:cNvPr id="6" name="日期占位符 5">
            <a:extLst>
              <a:ext uri="{FF2B5EF4-FFF2-40B4-BE49-F238E27FC236}">
                <a16:creationId xmlns:a16="http://schemas.microsoft.com/office/drawing/2014/main" id="{B385819E-C04B-5EA0-DF43-AC9C434D5E29}"/>
              </a:ext>
            </a:extLst>
          </p:cNvPr>
          <p:cNvSpPr>
            <a:spLocks noGrp="1"/>
          </p:cNvSpPr>
          <p:nvPr>
            <p:ph type="dt" sz="half" idx="10"/>
          </p:nvPr>
        </p:nvSpPr>
        <p:spPr/>
        <p:txBody>
          <a:bodyPr/>
          <a:lstStyle/>
          <a:p>
            <a:pPr>
              <a:defRPr/>
            </a:pPr>
            <a:fld id="{6BEF6AB0-8941-9241-9936-3AFC0005ADDB}" type="datetime1">
              <a:rPr lang="zh-CN" altLang="en-US" smtClean="0"/>
              <a:t>2022/8/31</a:t>
            </a:fld>
            <a:endParaRPr lang="zh-CN" altLang="en-US"/>
          </a:p>
        </p:txBody>
      </p:sp>
      <p:sp>
        <p:nvSpPr>
          <p:cNvPr id="7" name="页脚占位符 6">
            <a:extLst>
              <a:ext uri="{FF2B5EF4-FFF2-40B4-BE49-F238E27FC236}">
                <a16:creationId xmlns:a16="http://schemas.microsoft.com/office/drawing/2014/main" id="{3AFA4A39-FD77-29F0-904F-270697238361}"/>
              </a:ext>
            </a:extLst>
          </p:cNvPr>
          <p:cNvSpPr>
            <a:spLocks noGrp="1"/>
          </p:cNvSpPr>
          <p:nvPr>
            <p:ph type="ftr" sz="quarter" idx="11"/>
          </p:nvPr>
        </p:nvSpPr>
        <p:spPr/>
        <p:txBody>
          <a:bodyPr/>
          <a:lstStyle/>
          <a:p>
            <a:pPr>
              <a:defRPr/>
            </a:pPr>
            <a:r>
              <a:rPr lang="en-US" altLang="zh-CN"/>
              <a:t>Distributed System</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 day in the life of an RPC</a:t>
            </a:r>
          </a:p>
        </p:txBody>
      </p:sp>
      <p:sp>
        <p:nvSpPr>
          <p:cNvPr id="2" name="Content Placeholder 1"/>
          <p:cNvSpPr>
            <a:spLocks noGrp="1"/>
          </p:cNvSpPr>
          <p:nvPr>
            <p:ph idx="1"/>
          </p:nvPr>
        </p:nvSpPr>
        <p:spPr/>
        <p:txBody>
          <a:bodyPr/>
          <a:lstStyle/>
          <a:p>
            <a:r>
              <a:rPr lang="en-US" dirty="0"/>
              <a:t>Client calls stub function (pushes parameters onto stack)</a:t>
            </a:r>
          </a:p>
          <a:p>
            <a:endParaRPr lang="en-US" dirty="0"/>
          </a:p>
        </p:txBody>
      </p:sp>
      <p:sp>
        <p:nvSpPr>
          <p:cNvPr id="8" name="日期占位符 7">
            <a:extLst>
              <a:ext uri="{FF2B5EF4-FFF2-40B4-BE49-F238E27FC236}">
                <a16:creationId xmlns:a16="http://schemas.microsoft.com/office/drawing/2014/main" id="{1EF48A7E-32E3-E43F-76EF-8F2205EEDE77}"/>
              </a:ext>
            </a:extLst>
          </p:cNvPr>
          <p:cNvSpPr>
            <a:spLocks noGrp="1"/>
          </p:cNvSpPr>
          <p:nvPr>
            <p:ph type="dt" sz="half" idx="10"/>
          </p:nvPr>
        </p:nvSpPr>
        <p:spPr/>
        <p:txBody>
          <a:bodyPr/>
          <a:lstStyle/>
          <a:p>
            <a:fld id="{B058D92C-7FB3-7A41-9FE2-19E9EF800A5E}" type="datetime1">
              <a:rPr lang="zh-CN" altLang="en-US" smtClean="0"/>
              <a:pPr/>
              <a:t>2022/8/31</a:t>
            </a:fld>
            <a:endParaRPr lang="zh-CN" altLang="en-US"/>
          </a:p>
        </p:txBody>
      </p:sp>
      <p:sp>
        <p:nvSpPr>
          <p:cNvPr id="9" name="页脚占位符 8">
            <a:extLst>
              <a:ext uri="{FF2B5EF4-FFF2-40B4-BE49-F238E27FC236}">
                <a16:creationId xmlns:a16="http://schemas.microsoft.com/office/drawing/2014/main" id="{3AC34699-10B5-5789-C55B-27C48B7053AB}"/>
              </a:ext>
            </a:extLst>
          </p:cNvPr>
          <p:cNvSpPr>
            <a:spLocks noGrp="1"/>
          </p:cNvSpPr>
          <p:nvPr>
            <p:ph type="ftr" sz="quarter" idx="11"/>
          </p:nvPr>
        </p:nvSpPr>
        <p:spPr/>
        <p:txBody>
          <a:bodyPr/>
          <a:lstStyle/>
          <a:p>
            <a:r>
              <a:rPr lang="en-US" altLang="zh-CN"/>
              <a:t>Distributed System</a:t>
            </a:r>
            <a:endParaRPr lang="zh-CN" altLang="en-US"/>
          </a:p>
        </p:txBody>
      </p:sp>
      <p:sp>
        <p:nvSpPr>
          <p:cNvPr id="3" name="Slide Number Placeholder 2"/>
          <p:cNvSpPr>
            <a:spLocks noGrp="1"/>
          </p:cNvSpPr>
          <p:nvPr>
            <p:ph type="sldNum" sz="quarter" idx="12"/>
          </p:nvPr>
        </p:nvSpPr>
        <p:spPr/>
        <p:txBody>
          <a:bodyPr/>
          <a:lstStyle/>
          <a:p>
            <a:fld id="{729111C5-E04E-4942-8174-12BB645D56A6}" type="slidenum">
              <a:rPr lang="en-US" smtClean="0"/>
              <a:pPr/>
              <a:t>61</a:t>
            </a:fld>
            <a:endParaRPr lang="en-US"/>
          </a:p>
        </p:txBody>
      </p:sp>
      <p:sp>
        <p:nvSpPr>
          <p:cNvPr id="5" name="Rectangle 4"/>
          <p:cNvSpPr/>
          <p:nvPr/>
        </p:nvSpPr>
        <p:spPr>
          <a:xfrm>
            <a:off x="1503095" y="3073962"/>
            <a:ext cx="2701728" cy="2518646"/>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machine</a:t>
            </a:r>
          </a:p>
        </p:txBody>
      </p:sp>
      <p:sp>
        <p:nvSpPr>
          <p:cNvPr id="6" name="Rectangle 5"/>
          <p:cNvSpPr/>
          <p:nvPr/>
        </p:nvSpPr>
        <p:spPr>
          <a:xfrm>
            <a:off x="1582498" y="3428116"/>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a:solidFill>
                  <a:schemeClr val="tx1"/>
                </a:solidFill>
              </a:rPr>
              <a:t>Client process</a:t>
            </a:r>
            <a:endParaRPr lang="en-US" dirty="0">
              <a:solidFill>
                <a:schemeClr val="tx1"/>
              </a:solidFill>
            </a:endParaRPr>
          </a:p>
          <a:p>
            <a:pPr algn="ctr"/>
            <a:r>
              <a:rPr lang="en-US" dirty="0">
                <a:solidFill>
                  <a:schemeClr val="tx1"/>
                </a:solidFill>
              </a:rPr>
              <a:t>k = add(3, 5)</a:t>
            </a:r>
          </a:p>
        </p:txBody>
      </p:sp>
      <p:sp>
        <p:nvSpPr>
          <p:cNvPr id="7" name="Rectangle 6"/>
          <p:cNvSpPr/>
          <p:nvPr/>
        </p:nvSpPr>
        <p:spPr>
          <a:xfrm>
            <a:off x="1582500" y="4077501"/>
            <a:ext cx="2542922" cy="760144"/>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stub (RPC library)</a:t>
            </a:r>
          </a:p>
        </p:txBody>
      </p:sp>
      <p:sp>
        <p:nvSpPr>
          <p:cNvPr id="10" name="Bent Arrow 9"/>
          <p:cNvSpPr/>
          <p:nvPr/>
        </p:nvSpPr>
        <p:spPr>
          <a:xfrm rot="5400000">
            <a:off x="3439031" y="3779359"/>
            <a:ext cx="339866" cy="339866"/>
          </a:xfrm>
          <a:prstGeom prst="bentArrow">
            <a:avLst/>
          </a:prstGeom>
          <a:solidFill>
            <a:schemeClr val="tx1">
              <a:lumMod val="50000"/>
              <a:lumOff val="5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dirty="0">
              <a:solidFill>
                <a:schemeClr val="tx1"/>
              </a:solidFill>
            </a:endParaRPr>
          </a:p>
        </p:txBody>
      </p:sp>
    </p:spTree>
    <p:extLst>
      <p:ext uri="{BB962C8B-B14F-4D97-AF65-F5344CB8AC3E}">
        <p14:creationId xmlns:p14="http://schemas.microsoft.com/office/powerpoint/2010/main" val="1288813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 day in the life of an RPC</a:t>
            </a:r>
          </a:p>
        </p:txBody>
      </p:sp>
      <p:sp>
        <p:nvSpPr>
          <p:cNvPr id="2" name="Content Placeholder 1"/>
          <p:cNvSpPr>
            <a:spLocks noGrp="1"/>
          </p:cNvSpPr>
          <p:nvPr>
            <p:ph idx="1"/>
          </p:nvPr>
        </p:nvSpPr>
        <p:spPr/>
        <p:txBody>
          <a:bodyPr/>
          <a:lstStyle/>
          <a:p>
            <a:r>
              <a:rPr lang="en-US" dirty="0">
                <a:solidFill>
                  <a:schemeClr val="bg1">
                    <a:lumMod val="50000"/>
                  </a:schemeClr>
                </a:solidFill>
              </a:rPr>
              <a:t>Client calls stub function (pushes parameters onto stack)</a:t>
            </a:r>
          </a:p>
          <a:p>
            <a:endParaRPr lang="en-US" dirty="0">
              <a:solidFill>
                <a:schemeClr val="bg1">
                  <a:lumMod val="50000"/>
                </a:schemeClr>
              </a:solidFill>
            </a:endParaRPr>
          </a:p>
          <a:p>
            <a:r>
              <a:rPr lang="en-US" dirty="0"/>
              <a:t>Stub marshals parameters to a network message</a:t>
            </a:r>
          </a:p>
        </p:txBody>
      </p:sp>
      <p:sp>
        <p:nvSpPr>
          <p:cNvPr id="9" name="日期占位符 8">
            <a:extLst>
              <a:ext uri="{FF2B5EF4-FFF2-40B4-BE49-F238E27FC236}">
                <a16:creationId xmlns:a16="http://schemas.microsoft.com/office/drawing/2014/main" id="{417D0B42-6EED-2F56-57CE-9BE319AF7076}"/>
              </a:ext>
            </a:extLst>
          </p:cNvPr>
          <p:cNvSpPr>
            <a:spLocks noGrp="1"/>
          </p:cNvSpPr>
          <p:nvPr>
            <p:ph type="dt" sz="half" idx="10"/>
          </p:nvPr>
        </p:nvSpPr>
        <p:spPr/>
        <p:txBody>
          <a:bodyPr/>
          <a:lstStyle/>
          <a:p>
            <a:fld id="{BA74FDC0-AC76-ED42-832E-AE8B4F5E2060}" type="datetime1">
              <a:rPr lang="zh-CN" altLang="en-US" smtClean="0"/>
              <a:pPr/>
              <a:t>2022/8/31</a:t>
            </a:fld>
            <a:endParaRPr lang="zh-CN" altLang="en-US"/>
          </a:p>
        </p:txBody>
      </p:sp>
      <p:sp>
        <p:nvSpPr>
          <p:cNvPr id="10" name="页脚占位符 9">
            <a:extLst>
              <a:ext uri="{FF2B5EF4-FFF2-40B4-BE49-F238E27FC236}">
                <a16:creationId xmlns:a16="http://schemas.microsoft.com/office/drawing/2014/main" id="{A9429456-59EA-CEB6-5BD7-CF84BA321126}"/>
              </a:ext>
            </a:extLst>
          </p:cNvPr>
          <p:cNvSpPr>
            <a:spLocks noGrp="1"/>
          </p:cNvSpPr>
          <p:nvPr>
            <p:ph type="ftr" sz="quarter" idx="11"/>
          </p:nvPr>
        </p:nvSpPr>
        <p:spPr/>
        <p:txBody>
          <a:bodyPr/>
          <a:lstStyle/>
          <a:p>
            <a:r>
              <a:rPr lang="en-US" altLang="zh-CN"/>
              <a:t>Distributed System</a:t>
            </a:r>
            <a:endParaRPr lang="zh-CN" altLang="en-US"/>
          </a:p>
        </p:txBody>
      </p:sp>
      <p:sp>
        <p:nvSpPr>
          <p:cNvPr id="3" name="Slide Number Placeholder 2"/>
          <p:cNvSpPr>
            <a:spLocks noGrp="1"/>
          </p:cNvSpPr>
          <p:nvPr>
            <p:ph type="sldNum" sz="quarter" idx="12"/>
          </p:nvPr>
        </p:nvSpPr>
        <p:spPr/>
        <p:txBody>
          <a:bodyPr/>
          <a:lstStyle/>
          <a:p>
            <a:fld id="{729111C5-E04E-4942-8174-12BB645D56A6}" type="slidenum">
              <a:rPr lang="en-US" smtClean="0"/>
              <a:pPr/>
              <a:t>62</a:t>
            </a:fld>
            <a:endParaRPr lang="en-US"/>
          </a:p>
        </p:txBody>
      </p:sp>
      <p:sp>
        <p:nvSpPr>
          <p:cNvPr id="5" name="Rectangle 4"/>
          <p:cNvSpPr/>
          <p:nvPr/>
        </p:nvSpPr>
        <p:spPr>
          <a:xfrm>
            <a:off x="1503095" y="3073962"/>
            <a:ext cx="2701728" cy="2518646"/>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machine</a:t>
            </a:r>
          </a:p>
        </p:txBody>
      </p:sp>
      <p:sp>
        <p:nvSpPr>
          <p:cNvPr id="6" name="Rectangle 5"/>
          <p:cNvSpPr/>
          <p:nvPr/>
        </p:nvSpPr>
        <p:spPr>
          <a:xfrm>
            <a:off x="1582498" y="3428116"/>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a:solidFill>
                  <a:schemeClr val="tx1"/>
                </a:solidFill>
              </a:rPr>
              <a:t>Client process</a:t>
            </a:r>
            <a:endParaRPr lang="en-US" dirty="0">
              <a:solidFill>
                <a:schemeClr val="tx1"/>
              </a:solidFill>
            </a:endParaRPr>
          </a:p>
          <a:p>
            <a:pPr algn="ctr"/>
            <a:r>
              <a:rPr lang="en-US" dirty="0">
                <a:solidFill>
                  <a:schemeClr val="tx1"/>
                </a:solidFill>
              </a:rPr>
              <a:t>k = add(3, 5)</a:t>
            </a:r>
          </a:p>
        </p:txBody>
      </p:sp>
      <p:sp>
        <p:nvSpPr>
          <p:cNvPr id="7" name="Rectangle 6"/>
          <p:cNvSpPr/>
          <p:nvPr/>
        </p:nvSpPr>
        <p:spPr>
          <a:xfrm>
            <a:off x="1582500" y="4077501"/>
            <a:ext cx="2542922" cy="760144"/>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stub (RPC library)</a:t>
            </a:r>
          </a:p>
        </p:txBody>
      </p:sp>
      <p:sp>
        <p:nvSpPr>
          <p:cNvPr id="11" name="Rectangle 10"/>
          <p:cNvSpPr/>
          <p:nvPr/>
        </p:nvSpPr>
        <p:spPr>
          <a:xfrm>
            <a:off x="1582498" y="4922991"/>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OS</a:t>
            </a:r>
          </a:p>
        </p:txBody>
      </p:sp>
      <p:sp>
        <p:nvSpPr>
          <p:cNvPr id="8" name="Folded Corner 7"/>
          <p:cNvSpPr/>
          <p:nvPr/>
        </p:nvSpPr>
        <p:spPr>
          <a:xfrm>
            <a:off x="1666188" y="4417054"/>
            <a:ext cx="2117641" cy="971371"/>
          </a:xfrm>
          <a:prstGeom prst="foldedCorner">
            <a:avLst>
              <a:gd name="adj" fmla="val 33976"/>
            </a:avLst>
          </a:prstGeom>
          <a:solidFill>
            <a:srgbClr val="FFFF99"/>
          </a:solidFill>
          <a:ln w="28575">
            <a:solidFill>
              <a:schemeClr val="tx1"/>
            </a:solidFill>
          </a:ln>
        </p:spPr>
        <p:txBody>
          <a:bodyPr wrap="square">
            <a:spAutoFit/>
          </a:bodyPr>
          <a:lstStyle/>
          <a:p>
            <a:pPr defTabSz="171450"/>
            <a:r>
              <a:rPr lang="en-US" dirty="0">
                <a:solidFill>
                  <a:srgbClr val="000000"/>
                </a:solidFill>
                <a:latin typeface="Arial" charset="0"/>
                <a:ea typeface="Arial" charset="0"/>
                <a:cs typeface="Arial" charset="0"/>
              </a:rPr>
              <a:t>proc: add | </a:t>
            </a:r>
            <a:r>
              <a:rPr lang="en-US" dirty="0" err="1">
                <a:solidFill>
                  <a:srgbClr val="000000"/>
                </a:solidFill>
                <a:latin typeface="Arial" charset="0"/>
                <a:ea typeface="Arial" charset="0"/>
                <a:cs typeface="Arial" charset="0"/>
              </a:rPr>
              <a:t>int</a:t>
            </a:r>
            <a:r>
              <a:rPr lang="en-US" dirty="0">
                <a:solidFill>
                  <a:srgbClr val="000000"/>
                </a:solidFill>
                <a:latin typeface="Arial" charset="0"/>
                <a:ea typeface="Arial" charset="0"/>
                <a:cs typeface="Arial" charset="0"/>
              </a:rPr>
              <a:t>: 3 | </a:t>
            </a:r>
            <a:r>
              <a:rPr lang="en-US" dirty="0" err="1">
                <a:solidFill>
                  <a:srgbClr val="000000"/>
                </a:solidFill>
                <a:latin typeface="Arial" charset="0"/>
                <a:ea typeface="Arial" charset="0"/>
                <a:cs typeface="Arial" charset="0"/>
              </a:rPr>
              <a:t>int</a:t>
            </a:r>
            <a:r>
              <a:rPr lang="en-US" dirty="0">
                <a:solidFill>
                  <a:srgbClr val="000000"/>
                </a:solidFill>
                <a:latin typeface="Arial" charset="0"/>
                <a:ea typeface="Arial" charset="0"/>
                <a:cs typeface="Arial" charset="0"/>
              </a:rPr>
              <a:t>: 5</a:t>
            </a:r>
          </a:p>
        </p:txBody>
      </p:sp>
      <p:sp>
        <p:nvSpPr>
          <p:cNvPr id="16" name="Right Arrow 15"/>
          <p:cNvSpPr/>
          <p:nvPr/>
        </p:nvSpPr>
        <p:spPr>
          <a:xfrm rot="5400000">
            <a:off x="2888717" y="4848699"/>
            <a:ext cx="404882" cy="303072"/>
          </a:xfrm>
          <a:prstGeom prst="rightArrow">
            <a:avLst/>
          </a:prstGeom>
          <a:solidFill>
            <a:schemeClr val="tx1">
              <a:lumMod val="50000"/>
              <a:lumOff val="5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2590222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 day in the life of an RPC</a:t>
            </a:r>
          </a:p>
        </p:txBody>
      </p:sp>
      <p:sp>
        <p:nvSpPr>
          <p:cNvPr id="2" name="Content Placeholder 1"/>
          <p:cNvSpPr>
            <a:spLocks noGrp="1"/>
          </p:cNvSpPr>
          <p:nvPr>
            <p:ph idx="1"/>
          </p:nvPr>
        </p:nvSpPr>
        <p:spPr/>
        <p:txBody>
          <a:bodyPr/>
          <a:lstStyle/>
          <a:p>
            <a:r>
              <a:rPr lang="en-US" dirty="0">
                <a:solidFill>
                  <a:schemeClr val="bg1">
                    <a:lumMod val="50000"/>
                  </a:schemeClr>
                </a:solidFill>
              </a:rPr>
              <a:t>Stub marshals parameters to a network message</a:t>
            </a:r>
          </a:p>
          <a:p>
            <a:endParaRPr lang="en-US" dirty="0">
              <a:solidFill>
                <a:schemeClr val="bg1">
                  <a:lumMod val="50000"/>
                </a:schemeClr>
              </a:solidFill>
            </a:endParaRPr>
          </a:p>
          <a:p>
            <a:r>
              <a:rPr lang="en-US" dirty="0"/>
              <a:t>OS sends a network message to the server</a:t>
            </a:r>
          </a:p>
        </p:txBody>
      </p:sp>
      <p:sp>
        <p:nvSpPr>
          <p:cNvPr id="9" name="日期占位符 8">
            <a:extLst>
              <a:ext uri="{FF2B5EF4-FFF2-40B4-BE49-F238E27FC236}">
                <a16:creationId xmlns:a16="http://schemas.microsoft.com/office/drawing/2014/main" id="{7C54AA36-2303-A182-9026-E88B4FA58FFE}"/>
              </a:ext>
            </a:extLst>
          </p:cNvPr>
          <p:cNvSpPr>
            <a:spLocks noGrp="1"/>
          </p:cNvSpPr>
          <p:nvPr>
            <p:ph type="dt" sz="half" idx="10"/>
          </p:nvPr>
        </p:nvSpPr>
        <p:spPr/>
        <p:txBody>
          <a:bodyPr/>
          <a:lstStyle/>
          <a:p>
            <a:fld id="{E5621AAA-288A-9940-9082-FE040826EF3C}" type="datetime1">
              <a:rPr lang="zh-CN" altLang="en-US" smtClean="0"/>
              <a:pPr/>
              <a:t>2022/8/31</a:t>
            </a:fld>
            <a:endParaRPr lang="zh-CN" altLang="en-US"/>
          </a:p>
        </p:txBody>
      </p:sp>
      <p:sp>
        <p:nvSpPr>
          <p:cNvPr id="10" name="页脚占位符 9">
            <a:extLst>
              <a:ext uri="{FF2B5EF4-FFF2-40B4-BE49-F238E27FC236}">
                <a16:creationId xmlns:a16="http://schemas.microsoft.com/office/drawing/2014/main" id="{2A728026-C5AF-7D00-9CC6-CB8624C8E73C}"/>
              </a:ext>
            </a:extLst>
          </p:cNvPr>
          <p:cNvSpPr>
            <a:spLocks noGrp="1"/>
          </p:cNvSpPr>
          <p:nvPr>
            <p:ph type="ftr" sz="quarter" idx="11"/>
          </p:nvPr>
        </p:nvSpPr>
        <p:spPr/>
        <p:txBody>
          <a:bodyPr/>
          <a:lstStyle/>
          <a:p>
            <a:r>
              <a:rPr lang="en-US" altLang="zh-CN"/>
              <a:t>Distributed System</a:t>
            </a:r>
            <a:endParaRPr lang="zh-CN" altLang="en-US"/>
          </a:p>
        </p:txBody>
      </p:sp>
      <p:sp>
        <p:nvSpPr>
          <p:cNvPr id="3" name="Slide Number Placeholder 2"/>
          <p:cNvSpPr>
            <a:spLocks noGrp="1"/>
          </p:cNvSpPr>
          <p:nvPr>
            <p:ph type="sldNum" sz="quarter" idx="12"/>
          </p:nvPr>
        </p:nvSpPr>
        <p:spPr/>
        <p:txBody>
          <a:bodyPr/>
          <a:lstStyle/>
          <a:p>
            <a:fld id="{729111C5-E04E-4942-8174-12BB645D56A6}" type="slidenum">
              <a:rPr lang="en-US" smtClean="0"/>
              <a:pPr/>
              <a:t>63</a:t>
            </a:fld>
            <a:endParaRPr lang="en-US"/>
          </a:p>
        </p:txBody>
      </p:sp>
      <p:sp>
        <p:nvSpPr>
          <p:cNvPr id="5" name="Rectangle 4"/>
          <p:cNvSpPr/>
          <p:nvPr/>
        </p:nvSpPr>
        <p:spPr>
          <a:xfrm>
            <a:off x="1503095" y="3073962"/>
            <a:ext cx="2701728" cy="2518646"/>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machine</a:t>
            </a:r>
          </a:p>
        </p:txBody>
      </p:sp>
      <p:sp>
        <p:nvSpPr>
          <p:cNvPr id="6" name="Rectangle 5"/>
          <p:cNvSpPr/>
          <p:nvPr/>
        </p:nvSpPr>
        <p:spPr>
          <a:xfrm>
            <a:off x="1582498" y="3428116"/>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a:solidFill>
                  <a:schemeClr val="tx1"/>
                </a:solidFill>
              </a:rPr>
              <a:t>Client process</a:t>
            </a:r>
            <a:endParaRPr lang="en-US" dirty="0">
              <a:solidFill>
                <a:schemeClr val="tx1"/>
              </a:solidFill>
            </a:endParaRPr>
          </a:p>
          <a:p>
            <a:pPr algn="ctr"/>
            <a:r>
              <a:rPr lang="en-US" dirty="0">
                <a:solidFill>
                  <a:schemeClr val="tx1"/>
                </a:solidFill>
              </a:rPr>
              <a:t>k = add(3, 5)</a:t>
            </a:r>
          </a:p>
        </p:txBody>
      </p:sp>
      <p:sp>
        <p:nvSpPr>
          <p:cNvPr id="7" name="Rectangle 6"/>
          <p:cNvSpPr/>
          <p:nvPr/>
        </p:nvSpPr>
        <p:spPr>
          <a:xfrm>
            <a:off x="1582500" y="4077501"/>
            <a:ext cx="2542922" cy="760144"/>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stub (RPC library)</a:t>
            </a:r>
          </a:p>
        </p:txBody>
      </p:sp>
      <p:sp>
        <p:nvSpPr>
          <p:cNvPr id="11" name="Rectangle 10"/>
          <p:cNvSpPr/>
          <p:nvPr/>
        </p:nvSpPr>
        <p:spPr>
          <a:xfrm>
            <a:off x="1582498" y="4922991"/>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OS</a:t>
            </a:r>
          </a:p>
        </p:txBody>
      </p:sp>
      <p:sp>
        <p:nvSpPr>
          <p:cNvPr id="12" name="Rectangle 11"/>
          <p:cNvSpPr/>
          <p:nvPr/>
        </p:nvSpPr>
        <p:spPr>
          <a:xfrm>
            <a:off x="4882026" y="3073962"/>
            <a:ext cx="2701728" cy="2518646"/>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machine</a:t>
            </a:r>
          </a:p>
        </p:txBody>
      </p:sp>
      <p:sp>
        <p:nvSpPr>
          <p:cNvPr id="17" name="Rectangle 16"/>
          <p:cNvSpPr/>
          <p:nvPr/>
        </p:nvSpPr>
        <p:spPr>
          <a:xfrm>
            <a:off x="4961429" y="4922991"/>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OS</a:t>
            </a:r>
          </a:p>
        </p:txBody>
      </p:sp>
      <p:sp>
        <p:nvSpPr>
          <p:cNvPr id="8" name="Folded Corner 7"/>
          <p:cNvSpPr/>
          <p:nvPr/>
        </p:nvSpPr>
        <p:spPr>
          <a:xfrm>
            <a:off x="1659796" y="5189648"/>
            <a:ext cx="2117641" cy="971371"/>
          </a:xfrm>
          <a:prstGeom prst="foldedCorner">
            <a:avLst>
              <a:gd name="adj" fmla="val 33976"/>
            </a:avLst>
          </a:prstGeom>
          <a:solidFill>
            <a:srgbClr val="FFFF99"/>
          </a:solidFill>
          <a:ln w="28575">
            <a:solidFill>
              <a:schemeClr val="tx1"/>
            </a:solidFill>
          </a:ln>
        </p:spPr>
        <p:txBody>
          <a:bodyPr wrap="square">
            <a:spAutoFit/>
          </a:bodyPr>
          <a:lstStyle/>
          <a:p>
            <a:pPr defTabSz="171450"/>
            <a:r>
              <a:rPr lang="en-US" dirty="0">
                <a:solidFill>
                  <a:srgbClr val="000000"/>
                </a:solidFill>
                <a:latin typeface="Arial" charset="0"/>
                <a:ea typeface="Arial" charset="0"/>
                <a:cs typeface="Arial" charset="0"/>
              </a:rPr>
              <a:t>proc: add | </a:t>
            </a:r>
            <a:r>
              <a:rPr lang="en-US" dirty="0" err="1">
                <a:solidFill>
                  <a:srgbClr val="000000"/>
                </a:solidFill>
                <a:latin typeface="Arial" charset="0"/>
                <a:ea typeface="Arial" charset="0"/>
                <a:cs typeface="Arial" charset="0"/>
              </a:rPr>
              <a:t>int</a:t>
            </a:r>
            <a:r>
              <a:rPr lang="en-US" dirty="0">
                <a:solidFill>
                  <a:srgbClr val="000000"/>
                </a:solidFill>
                <a:latin typeface="Arial" charset="0"/>
                <a:ea typeface="Arial" charset="0"/>
                <a:cs typeface="Arial" charset="0"/>
              </a:rPr>
              <a:t>: 3 | </a:t>
            </a:r>
            <a:r>
              <a:rPr lang="en-US" dirty="0" err="1">
                <a:solidFill>
                  <a:srgbClr val="000000"/>
                </a:solidFill>
                <a:latin typeface="Arial" charset="0"/>
                <a:ea typeface="Arial" charset="0"/>
                <a:cs typeface="Arial" charset="0"/>
              </a:rPr>
              <a:t>int</a:t>
            </a:r>
            <a:r>
              <a:rPr lang="en-US" dirty="0">
                <a:solidFill>
                  <a:srgbClr val="000000"/>
                </a:solidFill>
                <a:latin typeface="Arial" charset="0"/>
                <a:ea typeface="Arial" charset="0"/>
                <a:cs typeface="Arial" charset="0"/>
              </a:rPr>
              <a:t>: 5</a:t>
            </a:r>
          </a:p>
        </p:txBody>
      </p:sp>
      <p:sp>
        <p:nvSpPr>
          <p:cNvPr id="16" name="Right Arrow 15"/>
          <p:cNvSpPr/>
          <p:nvPr/>
        </p:nvSpPr>
        <p:spPr>
          <a:xfrm>
            <a:off x="3843718" y="5189647"/>
            <a:ext cx="849664" cy="303072"/>
          </a:xfrm>
          <a:prstGeom prst="rightArrow">
            <a:avLst/>
          </a:prstGeom>
          <a:solidFill>
            <a:schemeClr val="tx1">
              <a:lumMod val="50000"/>
              <a:lumOff val="5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7967537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 day in the life of an RPC</a:t>
            </a:r>
            <a:endParaRPr lang="en-US" dirty="0"/>
          </a:p>
        </p:txBody>
      </p:sp>
      <p:sp>
        <p:nvSpPr>
          <p:cNvPr id="2" name="Content Placeholder 1"/>
          <p:cNvSpPr>
            <a:spLocks noGrp="1"/>
          </p:cNvSpPr>
          <p:nvPr>
            <p:ph idx="1"/>
          </p:nvPr>
        </p:nvSpPr>
        <p:spPr/>
        <p:txBody>
          <a:bodyPr/>
          <a:lstStyle/>
          <a:p>
            <a:r>
              <a:rPr lang="en-US" dirty="0">
                <a:solidFill>
                  <a:schemeClr val="bg1">
                    <a:lumMod val="50000"/>
                  </a:schemeClr>
                </a:solidFill>
              </a:rPr>
              <a:t>OS sends a network message to the server</a:t>
            </a:r>
          </a:p>
          <a:p>
            <a:endParaRPr lang="en-US" dirty="0"/>
          </a:p>
          <a:p>
            <a:r>
              <a:rPr lang="en-US" dirty="0"/>
              <a:t>Server OS receives message, sends it up to stub</a:t>
            </a:r>
          </a:p>
        </p:txBody>
      </p:sp>
      <p:sp>
        <p:nvSpPr>
          <p:cNvPr id="9" name="日期占位符 8">
            <a:extLst>
              <a:ext uri="{FF2B5EF4-FFF2-40B4-BE49-F238E27FC236}">
                <a16:creationId xmlns:a16="http://schemas.microsoft.com/office/drawing/2014/main" id="{0ED09FF2-4282-AD9B-B35F-8A964FBD02F0}"/>
              </a:ext>
            </a:extLst>
          </p:cNvPr>
          <p:cNvSpPr>
            <a:spLocks noGrp="1"/>
          </p:cNvSpPr>
          <p:nvPr>
            <p:ph type="dt" sz="half" idx="10"/>
          </p:nvPr>
        </p:nvSpPr>
        <p:spPr/>
        <p:txBody>
          <a:bodyPr/>
          <a:lstStyle/>
          <a:p>
            <a:fld id="{B4AECB69-B5E4-3440-B83B-BC6ED5E7E576}" type="datetime1">
              <a:rPr lang="zh-CN" altLang="en-US" smtClean="0"/>
              <a:pPr/>
              <a:t>2022/8/31</a:t>
            </a:fld>
            <a:endParaRPr lang="zh-CN" altLang="en-US"/>
          </a:p>
        </p:txBody>
      </p:sp>
      <p:sp>
        <p:nvSpPr>
          <p:cNvPr id="10" name="页脚占位符 9">
            <a:extLst>
              <a:ext uri="{FF2B5EF4-FFF2-40B4-BE49-F238E27FC236}">
                <a16:creationId xmlns:a16="http://schemas.microsoft.com/office/drawing/2014/main" id="{8BDABD61-266A-248C-4E98-B56E7BF9953D}"/>
              </a:ext>
            </a:extLst>
          </p:cNvPr>
          <p:cNvSpPr>
            <a:spLocks noGrp="1"/>
          </p:cNvSpPr>
          <p:nvPr>
            <p:ph type="ftr" sz="quarter" idx="11"/>
          </p:nvPr>
        </p:nvSpPr>
        <p:spPr/>
        <p:txBody>
          <a:bodyPr/>
          <a:lstStyle/>
          <a:p>
            <a:r>
              <a:rPr lang="en-US" altLang="zh-CN"/>
              <a:t>Distributed System</a:t>
            </a:r>
            <a:endParaRPr lang="zh-CN" altLang="en-US"/>
          </a:p>
        </p:txBody>
      </p:sp>
      <p:sp>
        <p:nvSpPr>
          <p:cNvPr id="3" name="Slide Number Placeholder 2"/>
          <p:cNvSpPr>
            <a:spLocks noGrp="1"/>
          </p:cNvSpPr>
          <p:nvPr>
            <p:ph type="sldNum" sz="quarter" idx="12"/>
          </p:nvPr>
        </p:nvSpPr>
        <p:spPr/>
        <p:txBody>
          <a:bodyPr/>
          <a:lstStyle/>
          <a:p>
            <a:fld id="{729111C5-E04E-4942-8174-12BB645D56A6}" type="slidenum">
              <a:rPr lang="en-US" smtClean="0"/>
              <a:pPr/>
              <a:t>64</a:t>
            </a:fld>
            <a:endParaRPr lang="en-US"/>
          </a:p>
        </p:txBody>
      </p:sp>
      <p:sp>
        <p:nvSpPr>
          <p:cNvPr id="5" name="Rectangle 4"/>
          <p:cNvSpPr/>
          <p:nvPr/>
        </p:nvSpPr>
        <p:spPr>
          <a:xfrm>
            <a:off x="1503095" y="3073962"/>
            <a:ext cx="2701728" cy="2518646"/>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machine</a:t>
            </a:r>
          </a:p>
        </p:txBody>
      </p:sp>
      <p:sp>
        <p:nvSpPr>
          <p:cNvPr id="6" name="Rectangle 5"/>
          <p:cNvSpPr/>
          <p:nvPr/>
        </p:nvSpPr>
        <p:spPr>
          <a:xfrm>
            <a:off x="1582498" y="3428116"/>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a:solidFill>
                  <a:schemeClr val="tx1"/>
                </a:solidFill>
              </a:rPr>
              <a:t>Client process</a:t>
            </a:r>
            <a:endParaRPr lang="en-US" dirty="0">
              <a:solidFill>
                <a:schemeClr val="tx1"/>
              </a:solidFill>
            </a:endParaRPr>
          </a:p>
          <a:p>
            <a:pPr algn="ctr"/>
            <a:r>
              <a:rPr lang="en-US" dirty="0">
                <a:solidFill>
                  <a:schemeClr val="tx1"/>
                </a:solidFill>
              </a:rPr>
              <a:t>k = add(3, 5)</a:t>
            </a:r>
          </a:p>
        </p:txBody>
      </p:sp>
      <p:sp>
        <p:nvSpPr>
          <p:cNvPr id="7" name="Rectangle 6"/>
          <p:cNvSpPr/>
          <p:nvPr/>
        </p:nvSpPr>
        <p:spPr>
          <a:xfrm>
            <a:off x="1582500" y="4077501"/>
            <a:ext cx="2542922" cy="760144"/>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stub (RPC library)</a:t>
            </a:r>
          </a:p>
        </p:txBody>
      </p:sp>
      <p:sp>
        <p:nvSpPr>
          <p:cNvPr id="11" name="Rectangle 10"/>
          <p:cNvSpPr/>
          <p:nvPr/>
        </p:nvSpPr>
        <p:spPr>
          <a:xfrm>
            <a:off x="1582498" y="4922991"/>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OS</a:t>
            </a:r>
          </a:p>
        </p:txBody>
      </p:sp>
      <p:sp>
        <p:nvSpPr>
          <p:cNvPr id="12" name="Rectangle 11"/>
          <p:cNvSpPr/>
          <p:nvPr/>
        </p:nvSpPr>
        <p:spPr>
          <a:xfrm>
            <a:off x="4882026" y="3073962"/>
            <a:ext cx="2701728" cy="2518646"/>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machine</a:t>
            </a:r>
          </a:p>
        </p:txBody>
      </p:sp>
      <p:sp>
        <p:nvSpPr>
          <p:cNvPr id="14" name="Rectangle 13"/>
          <p:cNvSpPr/>
          <p:nvPr/>
        </p:nvSpPr>
        <p:spPr>
          <a:xfrm>
            <a:off x="4961431" y="4077501"/>
            <a:ext cx="2542922" cy="760144"/>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stub (RPC library)</a:t>
            </a:r>
          </a:p>
        </p:txBody>
      </p:sp>
      <p:sp>
        <p:nvSpPr>
          <p:cNvPr id="17" name="Rectangle 16"/>
          <p:cNvSpPr/>
          <p:nvPr/>
        </p:nvSpPr>
        <p:spPr>
          <a:xfrm>
            <a:off x="4961429" y="4922991"/>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OS</a:t>
            </a:r>
          </a:p>
        </p:txBody>
      </p:sp>
      <p:sp>
        <p:nvSpPr>
          <p:cNvPr id="8" name="Folded Corner 7"/>
          <p:cNvSpPr/>
          <p:nvPr/>
        </p:nvSpPr>
        <p:spPr>
          <a:xfrm>
            <a:off x="5040188" y="5207855"/>
            <a:ext cx="2117641" cy="971371"/>
          </a:xfrm>
          <a:prstGeom prst="foldedCorner">
            <a:avLst>
              <a:gd name="adj" fmla="val 33976"/>
            </a:avLst>
          </a:prstGeom>
          <a:solidFill>
            <a:srgbClr val="FFFF99"/>
          </a:solidFill>
          <a:ln w="28575">
            <a:solidFill>
              <a:schemeClr val="tx1"/>
            </a:solidFill>
          </a:ln>
        </p:spPr>
        <p:txBody>
          <a:bodyPr wrap="square">
            <a:spAutoFit/>
          </a:bodyPr>
          <a:lstStyle/>
          <a:p>
            <a:pPr defTabSz="171450"/>
            <a:r>
              <a:rPr lang="en-US" dirty="0">
                <a:solidFill>
                  <a:srgbClr val="000000"/>
                </a:solidFill>
                <a:latin typeface="Arial" charset="0"/>
                <a:ea typeface="Arial" charset="0"/>
                <a:cs typeface="Arial" charset="0"/>
              </a:rPr>
              <a:t>proc: add | </a:t>
            </a:r>
            <a:r>
              <a:rPr lang="en-US" dirty="0" err="1">
                <a:solidFill>
                  <a:srgbClr val="000000"/>
                </a:solidFill>
                <a:latin typeface="Arial" charset="0"/>
                <a:ea typeface="Arial" charset="0"/>
                <a:cs typeface="Arial" charset="0"/>
              </a:rPr>
              <a:t>int</a:t>
            </a:r>
            <a:r>
              <a:rPr lang="en-US" dirty="0">
                <a:solidFill>
                  <a:srgbClr val="000000"/>
                </a:solidFill>
                <a:latin typeface="Arial" charset="0"/>
                <a:ea typeface="Arial" charset="0"/>
                <a:cs typeface="Arial" charset="0"/>
              </a:rPr>
              <a:t>: 3 | </a:t>
            </a:r>
            <a:r>
              <a:rPr lang="en-US" dirty="0" err="1">
                <a:solidFill>
                  <a:srgbClr val="000000"/>
                </a:solidFill>
                <a:latin typeface="Arial" charset="0"/>
                <a:ea typeface="Arial" charset="0"/>
                <a:cs typeface="Arial" charset="0"/>
              </a:rPr>
              <a:t>int</a:t>
            </a:r>
            <a:r>
              <a:rPr lang="en-US" dirty="0">
                <a:solidFill>
                  <a:srgbClr val="000000"/>
                </a:solidFill>
                <a:latin typeface="Arial" charset="0"/>
                <a:ea typeface="Arial" charset="0"/>
                <a:cs typeface="Arial" charset="0"/>
              </a:rPr>
              <a:t>: 5</a:t>
            </a:r>
          </a:p>
        </p:txBody>
      </p:sp>
      <p:sp>
        <p:nvSpPr>
          <p:cNvPr id="16" name="Right Arrow 15"/>
          <p:cNvSpPr/>
          <p:nvPr/>
        </p:nvSpPr>
        <p:spPr>
          <a:xfrm rot="16200000">
            <a:off x="6285964" y="4831190"/>
            <a:ext cx="395564" cy="303072"/>
          </a:xfrm>
          <a:prstGeom prst="rightArrow">
            <a:avLst/>
          </a:prstGeom>
          <a:solidFill>
            <a:schemeClr val="tx1">
              <a:lumMod val="50000"/>
              <a:lumOff val="5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2079213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 day in the life of an RPC</a:t>
            </a:r>
            <a:endParaRPr lang="en-US" dirty="0"/>
          </a:p>
        </p:txBody>
      </p:sp>
      <p:sp>
        <p:nvSpPr>
          <p:cNvPr id="2" name="Content Placeholder 1"/>
          <p:cNvSpPr>
            <a:spLocks noGrp="1"/>
          </p:cNvSpPr>
          <p:nvPr>
            <p:ph idx="1"/>
          </p:nvPr>
        </p:nvSpPr>
        <p:spPr/>
        <p:txBody>
          <a:bodyPr/>
          <a:lstStyle/>
          <a:p>
            <a:r>
              <a:rPr lang="en-US" dirty="0">
                <a:solidFill>
                  <a:schemeClr val="bg1">
                    <a:lumMod val="50000"/>
                  </a:schemeClr>
                </a:solidFill>
              </a:rPr>
              <a:t>Server OS receives message, sends it up to stub</a:t>
            </a:r>
          </a:p>
          <a:p>
            <a:endParaRPr lang="en-US" dirty="0"/>
          </a:p>
          <a:p>
            <a:r>
              <a:rPr lang="en-US" dirty="0"/>
              <a:t>Server stub unmarshals params, calls server function</a:t>
            </a:r>
          </a:p>
        </p:txBody>
      </p:sp>
      <p:sp>
        <p:nvSpPr>
          <p:cNvPr id="8" name="日期占位符 7">
            <a:extLst>
              <a:ext uri="{FF2B5EF4-FFF2-40B4-BE49-F238E27FC236}">
                <a16:creationId xmlns:a16="http://schemas.microsoft.com/office/drawing/2014/main" id="{B992906C-FC4C-0E04-C214-D04B702C93BF}"/>
              </a:ext>
            </a:extLst>
          </p:cNvPr>
          <p:cNvSpPr>
            <a:spLocks noGrp="1"/>
          </p:cNvSpPr>
          <p:nvPr>
            <p:ph type="dt" sz="half" idx="10"/>
          </p:nvPr>
        </p:nvSpPr>
        <p:spPr/>
        <p:txBody>
          <a:bodyPr/>
          <a:lstStyle/>
          <a:p>
            <a:fld id="{6B1F7A90-1486-CB44-A49A-9AEA87456169}" type="datetime1">
              <a:rPr lang="zh-CN" altLang="en-US" smtClean="0"/>
              <a:pPr/>
              <a:t>2022/8/31</a:t>
            </a:fld>
            <a:endParaRPr lang="zh-CN" altLang="en-US"/>
          </a:p>
        </p:txBody>
      </p:sp>
      <p:sp>
        <p:nvSpPr>
          <p:cNvPr id="9" name="页脚占位符 8">
            <a:extLst>
              <a:ext uri="{FF2B5EF4-FFF2-40B4-BE49-F238E27FC236}">
                <a16:creationId xmlns:a16="http://schemas.microsoft.com/office/drawing/2014/main" id="{486783B1-8CF4-0185-5641-28B7E84C7B23}"/>
              </a:ext>
            </a:extLst>
          </p:cNvPr>
          <p:cNvSpPr>
            <a:spLocks noGrp="1"/>
          </p:cNvSpPr>
          <p:nvPr>
            <p:ph type="ftr" sz="quarter" idx="11"/>
          </p:nvPr>
        </p:nvSpPr>
        <p:spPr/>
        <p:txBody>
          <a:bodyPr/>
          <a:lstStyle/>
          <a:p>
            <a:r>
              <a:rPr lang="en-US" altLang="zh-CN"/>
              <a:t>Distributed System</a:t>
            </a:r>
            <a:endParaRPr lang="zh-CN" altLang="en-US"/>
          </a:p>
        </p:txBody>
      </p:sp>
      <p:sp>
        <p:nvSpPr>
          <p:cNvPr id="3" name="Slide Number Placeholder 2"/>
          <p:cNvSpPr>
            <a:spLocks noGrp="1"/>
          </p:cNvSpPr>
          <p:nvPr>
            <p:ph type="sldNum" sz="quarter" idx="12"/>
          </p:nvPr>
        </p:nvSpPr>
        <p:spPr/>
        <p:txBody>
          <a:bodyPr/>
          <a:lstStyle/>
          <a:p>
            <a:fld id="{729111C5-E04E-4942-8174-12BB645D56A6}" type="slidenum">
              <a:rPr lang="en-US" smtClean="0"/>
              <a:pPr/>
              <a:t>65</a:t>
            </a:fld>
            <a:endParaRPr lang="en-US"/>
          </a:p>
        </p:txBody>
      </p:sp>
      <p:sp>
        <p:nvSpPr>
          <p:cNvPr id="5" name="Rectangle 4"/>
          <p:cNvSpPr/>
          <p:nvPr/>
        </p:nvSpPr>
        <p:spPr>
          <a:xfrm>
            <a:off x="1503095" y="3073962"/>
            <a:ext cx="2701728" cy="2518646"/>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machine</a:t>
            </a:r>
          </a:p>
        </p:txBody>
      </p:sp>
      <p:sp>
        <p:nvSpPr>
          <p:cNvPr id="6" name="Rectangle 5"/>
          <p:cNvSpPr/>
          <p:nvPr/>
        </p:nvSpPr>
        <p:spPr>
          <a:xfrm>
            <a:off x="1582498" y="3428116"/>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a:solidFill>
                  <a:schemeClr val="tx1"/>
                </a:solidFill>
              </a:rPr>
              <a:t>Client process</a:t>
            </a:r>
            <a:endParaRPr lang="en-US" dirty="0">
              <a:solidFill>
                <a:schemeClr val="tx1"/>
              </a:solidFill>
            </a:endParaRPr>
          </a:p>
          <a:p>
            <a:pPr algn="ctr"/>
            <a:r>
              <a:rPr lang="en-US" dirty="0">
                <a:solidFill>
                  <a:schemeClr val="tx1"/>
                </a:solidFill>
              </a:rPr>
              <a:t>k = add(3, 5)</a:t>
            </a:r>
          </a:p>
        </p:txBody>
      </p:sp>
      <p:sp>
        <p:nvSpPr>
          <p:cNvPr id="7" name="Rectangle 6"/>
          <p:cNvSpPr/>
          <p:nvPr/>
        </p:nvSpPr>
        <p:spPr>
          <a:xfrm>
            <a:off x="1582500" y="4077501"/>
            <a:ext cx="2542922" cy="760144"/>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stub (RPC library)</a:t>
            </a:r>
          </a:p>
        </p:txBody>
      </p:sp>
      <p:sp>
        <p:nvSpPr>
          <p:cNvPr id="11" name="Rectangle 10"/>
          <p:cNvSpPr/>
          <p:nvPr/>
        </p:nvSpPr>
        <p:spPr>
          <a:xfrm>
            <a:off x="1582498" y="4922991"/>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OS</a:t>
            </a:r>
          </a:p>
        </p:txBody>
      </p:sp>
      <p:sp>
        <p:nvSpPr>
          <p:cNvPr id="12" name="Rectangle 11"/>
          <p:cNvSpPr/>
          <p:nvPr/>
        </p:nvSpPr>
        <p:spPr>
          <a:xfrm>
            <a:off x="4882026" y="3073962"/>
            <a:ext cx="2701728" cy="2518646"/>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machine</a:t>
            </a:r>
          </a:p>
        </p:txBody>
      </p:sp>
      <p:sp>
        <p:nvSpPr>
          <p:cNvPr id="13" name="Rectangle 12"/>
          <p:cNvSpPr/>
          <p:nvPr/>
        </p:nvSpPr>
        <p:spPr>
          <a:xfrm>
            <a:off x="4961429" y="3428116"/>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process</a:t>
            </a:r>
          </a:p>
          <a:p>
            <a:pPr algn="ctr"/>
            <a:r>
              <a:rPr lang="en-US" dirty="0">
                <a:solidFill>
                  <a:schemeClr val="tx1"/>
                </a:solidFill>
              </a:rPr>
              <a:t>Implementation of add</a:t>
            </a:r>
          </a:p>
        </p:txBody>
      </p:sp>
      <p:sp>
        <p:nvSpPr>
          <p:cNvPr id="14" name="Rectangle 13"/>
          <p:cNvSpPr/>
          <p:nvPr/>
        </p:nvSpPr>
        <p:spPr>
          <a:xfrm>
            <a:off x="4961431" y="4077501"/>
            <a:ext cx="2542922" cy="760144"/>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stub (RPC library)</a:t>
            </a:r>
          </a:p>
        </p:txBody>
      </p:sp>
      <p:sp>
        <p:nvSpPr>
          <p:cNvPr id="17" name="Rectangle 16"/>
          <p:cNvSpPr/>
          <p:nvPr/>
        </p:nvSpPr>
        <p:spPr>
          <a:xfrm>
            <a:off x="4961429" y="4922991"/>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OS</a:t>
            </a:r>
          </a:p>
        </p:txBody>
      </p:sp>
      <p:sp>
        <p:nvSpPr>
          <p:cNvPr id="15" name="Folded Corner 14"/>
          <p:cNvSpPr/>
          <p:nvPr/>
        </p:nvSpPr>
        <p:spPr>
          <a:xfrm>
            <a:off x="5040188" y="4417055"/>
            <a:ext cx="2117641" cy="971371"/>
          </a:xfrm>
          <a:prstGeom prst="foldedCorner">
            <a:avLst>
              <a:gd name="adj" fmla="val 33976"/>
            </a:avLst>
          </a:prstGeom>
          <a:solidFill>
            <a:srgbClr val="FFFF99"/>
          </a:solidFill>
          <a:ln w="28575">
            <a:solidFill>
              <a:schemeClr val="tx1"/>
            </a:solidFill>
          </a:ln>
        </p:spPr>
        <p:txBody>
          <a:bodyPr wrap="square">
            <a:spAutoFit/>
          </a:bodyPr>
          <a:lstStyle/>
          <a:p>
            <a:pPr defTabSz="171450"/>
            <a:r>
              <a:rPr lang="en-US" dirty="0">
                <a:solidFill>
                  <a:srgbClr val="000000"/>
                </a:solidFill>
                <a:latin typeface="Arial" charset="0"/>
                <a:ea typeface="Arial" charset="0"/>
                <a:cs typeface="Arial" charset="0"/>
              </a:rPr>
              <a:t>proc: add | </a:t>
            </a:r>
            <a:r>
              <a:rPr lang="en-US" dirty="0" err="1">
                <a:solidFill>
                  <a:srgbClr val="000000"/>
                </a:solidFill>
                <a:latin typeface="Arial" charset="0"/>
                <a:ea typeface="Arial" charset="0"/>
                <a:cs typeface="Arial" charset="0"/>
              </a:rPr>
              <a:t>int</a:t>
            </a:r>
            <a:r>
              <a:rPr lang="en-US" dirty="0">
                <a:solidFill>
                  <a:srgbClr val="000000"/>
                </a:solidFill>
                <a:latin typeface="Arial" charset="0"/>
                <a:ea typeface="Arial" charset="0"/>
                <a:cs typeface="Arial" charset="0"/>
              </a:rPr>
              <a:t>: 3 | </a:t>
            </a:r>
            <a:r>
              <a:rPr lang="en-US" dirty="0" err="1">
                <a:solidFill>
                  <a:srgbClr val="000000"/>
                </a:solidFill>
                <a:latin typeface="Arial" charset="0"/>
                <a:ea typeface="Arial" charset="0"/>
                <a:cs typeface="Arial" charset="0"/>
              </a:rPr>
              <a:t>int</a:t>
            </a:r>
            <a:r>
              <a:rPr lang="en-US" dirty="0">
                <a:solidFill>
                  <a:srgbClr val="000000"/>
                </a:solidFill>
                <a:latin typeface="Arial" charset="0"/>
                <a:ea typeface="Arial" charset="0"/>
                <a:cs typeface="Arial" charset="0"/>
              </a:rPr>
              <a:t>: 5</a:t>
            </a:r>
          </a:p>
        </p:txBody>
      </p:sp>
      <p:sp>
        <p:nvSpPr>
          <p:cNvPr id="18" name="Right Arrow 17"/>
          <p:cNvSpPr/>
          <p:nvPr/>
        </p:nvSpPr>
        <p:spPr>
          <a:xfrm rot="16200000">
            <a:off x="6765418" y="4009410"/>
            <a:ext cx="395564" cy="303072"/>
          </a:xfrm>
          <a:prstGeom prst="rightArrow">
            <a:avLst/>
          </a:prstGeom>
          <a:solidFill>
            <a:schemeClr val="tx1">
              <a:lumMod val="50000"/>
              <a:lumOff val="5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20974643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 day in the life of an RPC</a:t>
            </a:r>
            <a:endParaRPr lang="en-US" dirty="0"/>
          </a:p>
        </p:txBody>
      </p:sp>
      <p:sp>
        <p:nvSpPr>
          <p:cNvPr id="2" name="Content Placeholder 1"/>
          <p:cNvSpPr>
            <a:spLocks noGrp="1"/>
          </p:cNvSpPr>
          <p:nvPr>
            <p:ph idx="1"/>
          </p:nvPr>
        </p:nvSpPr>
        <p:spPr/>
        <p:txBody>
          <a:bodyPr/>
          <a:lstStyle/>
          <a:p>
            <a:r>
              <a:rPr lang="en-US" dirty="0">
                <a:solidFill>
                  <a:schemeClr val="bg1">
                    <a:lumMod val="50000"/>
                  </a:schemeClr>
                </a:solidFill>
              </a:rPr>
              <a:t>Server stub unmarshals params, calls server function</a:t>
            </a:r>
          </a:p>
          <a:p>
            <a:endParaRPr lang="en-US" dirty="0"/>
          </a:p>
          <a:p>
            <a:r>
              <a:rPr lang="en-US" dirty="0"/>
              <a:t>Server function runs, returns a value</a:t>
            </a:r>
          </a:p>
        </p:txBody>
      </p:sp>
      <p:sp>
        <p:nvSpPr>
          <p:cNvPr id="9" name="日期占位符 8">
            <a:extLst>
              <a:ext uri="{FF2B5EF4-FFF2-40B4-BE49-F238E27FC236}">
                <a16:creationId xmlns:a16="http://schemas.microsoft.com/office/drawing/2014/main" id="{03757AA6-1FED-8929-15A0-5FC1468AC42D}"/>
              </a:ext>
            </a:extLst>
          </p:cNvPr>
          <p:cNvSpPr>
            <a:spLocks noGrp="1"/>
          </p:cNvSpPr>
          <p:nvPr>
            <p:ph type="dt" sz="half" idx="10"/>
          </p:nvPr>
        </p:nvSpPr>
        <p:spPr/>
        <p:txBody>
          <a:bodyPr/>
          <a:lstStyle/>
          <a:p>
            <a:fld id="{A4ED2305-BDDB-7446-A9AA-F97977885542}" type="datetime1">
              <a:rPr lang="zh-CN" altLang="en-US" smtClean="0"/>
              <a:pPr/>
              <a:t>2022/8/31</a:t>
            </a:fld>
            <a:endParaRPr lang="zh-CN" altLang="en-US"/>
          </a:p>
        </p:txBody>
      </p:sp>
      <p:sp>
        <p:nvSpPr>
          <p:cNvPr id="10" name="页脚占位符 9">
            <a:extLst>
              <a:ext uri="{FF2B5EF4-FFF2-40B4-BE49-F238E27FC236}">
                <a16:creationId xmlns:a16="http://schemas.microsoft.com/office/drawing/2014/main" id="{5F4370D5-153F-FE61-5931-22C29B81BF1F}"/>
              </a:ext>
            </a:extLst>
          </p:cNvPr>
          <p:cNvSpPr>
            <a:spLocks noGrp="1"/>
          </p:cNvSpPr>
          <p:nvPr>
            <p:ph type="ftr" sz="quarter" idx="11"/>
          </p:nvPr>
        </p:nvSpPr>
        <p:spPr/>
        <p:txBody>
          <a:bodyPr/>
          <a:lstStyle/>
          <a:p>
            <a:r>
              <a:rPr lang="en-US" altLang="zh-CN"/>
              <a:t>Distributed System</a:t>
            </a:r>
            <a:endParaRPr lang="zh-CN" altLang="en-US"/>
          </a:p>
        </p:txBody>
      </p:sp>
      <p:sp>
        <p:nvSpPr>
          <p:cNvPr id="3" name="Slide Number Placeholder 2"/>
          <p:cNvSpPr>
            <a:spLocks noGrp="1"/>
          </p:cNvSpPr>
          <p:nvPr>
            <p:ph type="sldNum" sz="quarter" idx="12"/>
          </p:nvPr>
        </p:nvSpPr>
        <p:spPr/>
        <p:txBody>
          <a:bodyPr/>
          <a:lstStyle/>
          <a:p>
            <a:fld id="{729111C5-E04E-4942-8174-12BB645D56A6}" type="slidenum">
              <a:rPr lang="en-US" smtClean="0"/>
              <a:pPr/>
              <a:t>66</a:t>
            </a:fld>
            <a:endParaRPr lang="en-US"/>
          </a:p>
        </p:txBody>
      </p:sp>
      <p:sp>
        <p:nvSpPr>
          <p:cNvPr id="5" name="Rectangle 4"/>
          <p:cNvSpPr/>
          <p:nvPr/>
        </p:nvSpPr>
        <p:spPr>
          <a:xfrm>
            <a:off x="1503095" y="3073962"/>
            <a:ext cx="2701728" cy="2518646"/>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machine</a:t>
            </a:r>
          </a:p>
        </p:txBody>
      </p:sp>
      <p:sp>
        <p:nvSpPr>
          <p:cNvPr id="6" name="Rectangle 5"/>
          <p:cNvSpPr/>
          <p:nvPr/>
        </p:nvSpPr>
        <p:spPr>
          <a:xfrm>
            <a:off x="1582498" y="3428116"/>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a:solidFill>
                  <a:schemeClr val="tx1"/>
                </a:solidFill>
              </a:rPr>
              <a:t>Client process</a:t>
            </a:r>
            <a:endParaRPr lang="en-US" dirty="0">
              <a:solidFill>
                <a:schemeClr val="tx1"/>
              </a:solidFill>
            </a:endParaRPr>
          </a:p>
          <a:p>
            <a:pPr algn="ctr"/>
            <a:r>
              <a:rPr lang="en-US" dirty="0">
                <a:solidFill>
                  <a:schemeClr val="tx1"/>
                </a:solidFill>
              </a:rPr>
              <a:t>k = add(3, 5)</a:t>
            </a:r>
          </a:p>
        </p:txBody>
      </p:sp>
      <p:sp>
        <p:nvSpPr>
          <p:cNvPr id="7" name="Rectangle 6"/>
          <p:cNvSpPr/>
          <p:nvPr/>
        </p:nvSpPr>
        <p:spPr>
          <a:xfrm>
            <a:off x="1582500" y="4077501"/>
            <a:ext cx="2542922" cy="760144"/>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stub (RPC library)</a:t>
            </a:r>
          </a:p>
        </p:txBody>
      </p:sp>
      <p:sp>
        <p:nvSpPr>
          <p:cNvPr id="11" name="Rectangle 10"/>
          <p:cNvSpPr/>
          <p:nvPr/>
        </p:nvSpPr>
        <p:spPr>
          <a:xfrm>
            <a:off x="1582498" y="4922991"/>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OS</a:t>
            </a:r>
          </a:p>
        </p:txBody>
      </p:sp>
      <p:sp>
        <p:nvSpPr>
          <p:cNvPr id="12" name="Rectangle 11"/>
          <p:cNvSpPr/>
          <p:nvPr/>
        </p:nvSpPr>
        <p:spPr>
          <a:xfrm>
            <a:off x="4882026" y="3073962"/>
            <a:ext cx="2701728" cy="2518646"/>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machine</a:t>
            </a:r>
          </a:p>
        </p:txBody>
      </p:sp>
      <p:sp>
        <p:nvSpPr>
          <p:cNvPr id="13" name="Rectangle 12"/>
          <p:cNvSpPr/>
          <p:nvPr/>
        </p:nvSpPr>
        <p:spPr>
          <a:xfrm>
            <a:off x="4961429" y="3428116"/>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process</a:t>
            </a:r>
          </a:p>
          <a:p>
            <a:pPr algn="ctr"/>
            <a:r>
              <a:rPr lang="en-US" dirty="0">
                <a:solidFill>
                  <a:schemeClr val="tx1"/>
                </a:solidFill>
              </a:rPr>
              <a:t>8 </a:t>
            </a:r>
            <a:r>
              <a:rPr lang="en-US" dirty="0">
                <a:solidFill>
                  <a:schemeClr val="tx1"/>
                </a:solidFill>
                <a:sym typeface="Wingdings"/>
              </a:rPr>
              <a:t> </a:t>
            </a:r>
            <a:r>
              <a:rPr lang="en-US" dirty="0">
                <a:solidFill>
                  <a:schemeClr val="tx1"/>
                </a:solidFill>
              </a:rPr>
              <a:t>add(3, 5)</a:t>
            </a:r>
          </a:p>
        </p:txBody>
      </p:sp>
      <p:sp>
        <p:nvSpPr>
          <p:cNvPr id="14" name="Rectangle 13"/>
          <p:cNvSpPr/>
          <p:nvPr/>
        </p:nvSpPr>
        <p:spPr>
          <a:xfrm>
            <a:off x="4961431" y="4077501"/>
            <a:ext cx="2542922" cy="760144"/>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stub (RPC library)</a:t>
            </a:r>
          </a:p>
        </p:txBody>
      </p:sp>
      <p:sp>
        <p:nvSpPr>
          <p:cNvPr id="17" name="Rectangle 16"/>
          <p:cNvSpPr/>
          <p:nvPr/>
        </p:nvSpPr>
        <p:spPr>
          <a:xfrm>
            <a:off x="4961429" y="4922991"/>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OS</a:t>
            </a:r>
          </a:p>
        </p:txBody>
      </p:sp>
      <p:sp>
        <p:nvSpPr>
          <p:cNvPr id="8" name="Up Arrow 7"/>
          <p:cNvSpPr/>
          <p:nvPr/>
        </p:nvSpPr>
        <p:spPr>
          <a:xfrm rot="13500000">
            <a:off x="6841818" y="3565179"/>
            <a:ext cx="200278" cy="224554"/>
          </a:xfrm>
          <a:prstGeom prst="upArrow">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2669403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 day in the life of an RPC</a:t>
            </a:r>
            <a:endParaRPr lang="en-US" dirty="0"/>
          </a:p>
        </p:txBody>
      </p:sp>
      <p:sp>
        <p:nvSpPr>
          <p:cNvPr id="2" name="Content Placeholder 1"/>
          <p:cNvSpPr>
            <a:spLocks noGrp="1"/>
          </p:cNvSpPr>
          <p:nvPr>
            <p:ph idx="1"/>
          </p:nvPr>
        </p:nvSpPr>
        <p:spPr/>
        <p:txBody>
          <a:bodyPr/>
          <a:lstStyle/>
          <a:p>
            <a:r>
              <a:rPr lang="en-US" dirty="0">
                <a:solidFill>
                  <a:schemeClr val="bg1">
                    <a:lumMod val="50000"/>
                  </a:schemeClr>
                </a:solidFill>
              </a:rPr>
              <a:t>Server function runs, returns a value</a:t>
            </a:r>
          </a:p>
          <a:p>
            <a:endParaRPr lang="en-US" dirty="0"/>
          </a:p>
          <a:p>
            <a:r>
              <a:rPr lang="en-US" dirty="0"/>
              <a:t>Server stub marshals the return value, sends message</a:t>
            </a:r>
          </a:p>
        </p:txBody>
      </p:sp>
      <p:sp>
        <p:nvSpPr>
          <p:cNvPr id="8" name="日期占位符 7">
            <a:extLst>
              <a:ext uri="{FF2B5EF4-FFF2-40B4-BE49-F238E27FC236}">
                <a16:creationId xmlns:a16="http://schemas.microsoft.com/office/drawing/2014/main" id="{19DE3D07-3A31-2448-FD6D-41AB96C6D70E}"/>
              </a:ext>
            </a:extLst>
          </p:cNvPr>
          <p:cNvSpPr>
            <a:spLocks noGrp="1"/>
          </p:cNvSpPr>
          <p:nvPr>
            <p:ph type="dt" sz="half" idx="10"/>
          </p:nvPr>
        </p:nvSpPr>
        <p:spPr/>
        <p:txBody>
          <a:bodyPr/>
          <a:lstStyle/>
          <a:p>
            <a:fld id="{114833B2-C4FD-7542-B169-5958C1223EC2}" type="datetime1">
              <a:rPr lang="zh-CN" altLang="en-US" smtClean="0"/>
              <a:pPr/>
              <a:t>2022/8/31</a:t>
            </a:fld>
            <a:endParaRPr lang="zh-CN" altLang="en-US"/>
          </a:p>
        </p:txBody>
      </p:sp>
      <p:sp>
        <p:nvSpPr>
          <p:cNvPr id="9" name="页脚占位符 8">
            <a:extLst>
              <a:ext uri="{FF2B5EF4-FFF2-40B4-BE49-F238E27FC236}">
                <a16:creationId xmlns:a16="http://schemas.microsoft.com/office/drawing/2014/main" id="{4C23A0F6-8FC8-E96D-39A5-7833A793E6EA}"/>
              </a:ext>
            </a:extLst>
          </p:cNvPr>
          <p:cNvSpPr>
            <a:spLocks noGrp="1"/>
          </p:cNvSpPr>
          <p:nvPr>
            <p:ph type="ftr" sz="quarter" idx="11"/>
          </p:nvPr>
        </p:nvSpPr>
        <p:spPr/>
        <p:txBody>
          <a:bodyPr/>
          <a:lstStyle/>
          <a:p>
            <a:r>
              <a:rPr lang="en-US" altLang="zh-CN"/>
              <a:t>Distributed System</a:t>
            </a:r>
            <a:endParaRPr lang="zh-CN" altLang="en-US"/>
          </a:p>
        </p:txBody>
      </p:sp>
      <p:sp>
        <p:nvSpPr>
          <p:cNvPr id="3" name="Slide Number Placeholder 2"/>
          <p:cNvSpPr>
            <a:spLocks noGrp="1"/>
          </p:cNvSpPr>
          <p:nvPr>
            <p:ph type="sldNum" sz="quarter" idx="12"/>
          </p:nvPr>
        </p:nvSpPr>
        <p:spPr/>
        <p:txBody>
          <a:bodyPr/>
          <a:lstStyle/>
          <a:p>
            <a:fld id="{729111C5-E04E-4942-8174-12BB645D56A6}" type="slidenum">
              <a:rPr lang="en-US" smtClean="0"/>
              <a:pPr/>
              <a:t>67</a:t>
            </a:fld>
            <a:endParaRPr lang="en-US"/>
          </a:p>
        </p:txBody>
      </p:sp>
      <p:sp>
        <p:nvSpPr>
          <p:cNvPr id="5" name="Rectangle 4"/>
          <p:cNvSpPr/>
          <p:nvPr/>
        </p:nvSpPr>
        <p:spPr>
          <a:xfrm>
            <a:off x="1503095" y="3073962"/>
            <a:ext cx="2701728" cy="2518646"/>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machine</a:t>
            </a:r>
          </a:p>
        </p:txBody>
      </p:sp>
      <p:sp>
        <p:nvSpPr>
          <p:cNvPr id="6" name="Rectangle 5"/>
          <p:cNvSpPr/>
          <p:nvPr/>
        </p:nvSpPr>
        <p:spPr>
          <a:xfrm>
            <a:off x="1582498" y="3428116"/>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a:solidFill>
                  <a:schemeClr val="tx1"/>
                </a:solidFill>
              </a:rPr>
              <a:t>Client process</a:t>
            </a:r>
            <a:endParaRPr lang="en-US" dirty="0">
              <a:solidFill>
                <a:schemeClr val="tx1"/>
              </a:solidFill>
            </a:endParaRPr>
          </a:p>
          <a:p>
            <a:pPr algn="ctr"/>
            <a:r>
              <a:rPr lang="en-US" dirty="0">
                <a:solidFill>
                  <a:schemeClr val="tx1"/>
                </a:solidFill>
              </a:rPr>
              <a:t>k = add(3, 5)</a:t>
            </a:r>
          </a:p>
        </p:txBody>
      </p:sp>
      <p:sp>
        <p:nvSpPr>
          <p:cNvPr id="7" name="Rectangle 6"/>
          <p:cNvSpPr/>
          <p:nvPr/>
        </p:nvSpPr>
        <p:spPr>
          <a:xfrm>
            <a:off x="1582500" y="4077501"/>
            <a:ext cx="2542922" cy="760144"/>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stub (RPC library)</a:t>
            </a:r>
          </a:p>
        </p:txBody>
      </p:sp>
      <p:sp>
        <p:nvSpPr>
          <p:cNvPr id="11" name="Rectangle 10"/>
          <p:cNvSpPr/>
          <p:nvPr/>
        </p:nvSpPr>
        <p:spPr>
          <a:xfrm>
            <a:off x="1582498" y="4922991"/>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OS</a:t>
            </a:r>
          </a:p>
        </p:txBody>
      </p:sp>
      <p:sp>
        <p:nvSpPr>
          <p:cNvPr id="12" name="Rectangle 11"/>
          <p:cNvSpPr/>
          <p:nvPr/>
        </p:nvSpPr>
        <p:spPr>
          <a:xfrm>
            <a:off x="4882026" y="3073962"/>
            <a:ext cx="2701728" cy="2518646"/>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machine</a:t>
            </a:r>
          </a:p>
        </p:txBody>
      </p:sp>
      <p:sp>
        <p:nvSpPr>
          <p:cNvPr id="13" name="Rectangle 12"/>
          <p:cNvSpPr/>
          <p:nvPr/>
        </p:nvSpPr>
        <p:spPr>
          <a:xfrm>
            <a:off x="4961429" y="3428116"/>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process</a:t>
            </a:r>
          </a:p>
          <a:p>
            <a:pPr algn="ctr"/>
            <a:r>
              <a:rPr lang="en-US" dirty="0">
                <a:solidFill>
                  <a:schemeClr val="tx1"/>
                </a:solidFill>
              </a:rPr>
              <a:t>8 </a:t>
            </a:r>
            <a:r>
              <a:rPr lang="en-US" dirty="0">
                <a:solidFill>
                  <a:schemeClr val="tx1"/>
                </a:solidFill>
                <a:sym typeface="Wingdings"/>
              </a:rPr>
              <a:t> </a:t>
            </a:r>
            <a:r>
              <a:rPr lang="en-US" dirty="0">
                <a:solidFill>
                  <a:schemeClr val="tx1"/>
                </a:solidFill>
              </a:rPr>
              <a:t>add(3, 5)</a:t>
            </a:r>
          </a:p>
        </p:txBody>
      </p:sp>
      <p:sp>
        <p:nvSpPr>
          <p:cNvPr id="14" name="Rectangle 13"/>
          <p:cNvSpPr/>
          <p:nvPr/>
        </p:nvSpPr>
        <p:spPr>
          <a:xfrm>
            <a:off x="4961431" y="4077501"/>
            <a:ext cx="2542922" cy="760144"/>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stub (RPC library)</a:t>
            </a:r>
          </a:p>
        </p:txBody>
      </p:sp>
      <p:sp>
        <p:nvSpPr>
          <p:cNvPr id="17" name="Rectangle 16"/>
          <p:cNvSpPr/>
          <p:nvPr/>
        </p:nvSpPr>
        <p:spPr>
          <a:xfrm>
            <a:off x="4961429" y="4922991"/>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OS</a:t>
            </a:r>
          </a:p>
        </p:txBody>
      </p:sp>
      <p:sp>
        <p:nvSpPr>
          <p:cNvPr id="15" name="Folded Corner 14"/>
          <p:cNvSpPr/>
          <p:nvPr/>
        </p:nvSpPr>
        <p:spPr>
          <a:xfrm>
            <a:off x="5570650" y="4417056"/>
            <a:ext cx="1317401" cy="326392"/>
          </a:xfrm>
          <a:prstGeom prst="foldedCorner">
            <a:avLst>
              <a:gd name="adj" fmla="val 33976"/>
            </a:avLst>
          </a:prstGeom>
          <a:solidFill>
            <a:srgbClr val="FFFF99"/>
          </a:solidFill>
          <a:ln w="28575">
            <a:solidFill>
              <a:schemeClr val="tx1"/>
            </a:solidFill>
          </a:ln>
        </p:spPr>
        <p:txBody>
          <a:bodyPr wrap="square">
            <a:noAutofit/>
          </a:bodyPr>
          <a:lstStyle/>
          <a:p>
            <a:pPr defTabSz="171450"/>
            <a:r>
              <a:rPr lang="en-US" dirty="0">
                <a:solidFill>
                  <a:srgbClr val="000000"/>
                </a:solidFill>
                <a:latin typeface="Arial" charset="0"/>
                <a:ea typeface="Arial" charset="0"/>
                <a:cs typeface="Arial" charset="0"/>
              </a:rPr>
              <a:t>Result | </a:t>
            </a:r>
            <a:r>
              <a:rPr lang="en-US" dirty="0" err="1">
                <a:solidFill>
                  <a:srgbClr val="000000"/>
                </a:solidFill>
                <a:latin typeface="Arial" charset="0"/>
                <a:ea typeface="Arial" charset="0"/>
                <a:cs typeface="Arial" charset="0"/>
              </a:rPr>
              <a:t>int</a:t>
            </a:r>
            <a:r>
              <a:rPr lang="en-US" dirty="0">
                <a:solidFill>
                  <a:srgbClr val="000000"/>
                </a:solidFill>
                <a:latin typeface="Arial" charset="0"/>
                <a:ea typeface="Arial" charset="0"/>
                <a:cs typeface="Arial" charset="0"/>
              </a:rPr>
              <a:t>: 8</a:t>
            </a:r>
          </a:p>
        </p:txBody>
      </p:sp>
      <p:sp>
        <p:nvSpPr>
          <p:cNvPr id="16" name="Right Arrow 15"/>
          <p:cNvSpPr/>
          <p:nvPr/>
        </p:nvSpPr>
        <p:spPr>
          <a:xfrm rot="5400000">
            <a:off x="6183104" y="4827881"/>
            <a:ext cx="395564" cy="303072"/>
          </a:xfrm>
          <a:prstGeom prst="rightArrow">
            <a:avLst/>
          </a:prstGeom>
          <a:solidFill>
            <a:schemeClr val="tx1">
              <a:lumMod val="50000"/>
              <a:lumOff val="5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1512645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 day in the life of an RPC</a:t>
            </a:r>
            <a:endParaRPr lang="en-US" dirty="0"/>
          </a:p>
        </p:txBody>
      </p:sp>
      <p:sp>
        <p:nvSpPr>
          <p:cNvPr id="2" name="Content Placeholder 1"/>
          <p:cNvSpPr>
            <a:spLocks noGrp="1"/>
          </p:cNvSpPr>
          <p:nvPr>
            <p:ph idx="1"/>
          </p:nvPr>
        </p:nvSpPr>
        <p:spPr/>
        <p:txBody>
          <a:bodyPr/>
          <a:lstStyle/>
          <a:p>
            <a:r>
              <a:rPr lang="en-US" dirty="0">
                <a:solidFill>
                  <a:schemeClr val="bg1">
                    <a:lumMod val="50000"/>
                  </a:schemeClr>
                </a:solidFill>
              </a:rPr>
              <a:t>Server stub marshals the return value, sends message</a:t>
            </a:r>
          </a:p>
          <a:p>
            <a:endParaRPr lang="en-US" dirty="0"/>
          </a:p>
          <a:p>
            <a:r>
              <a:rPr lang="en-US" dirty="0"/>
              <a:t>Server OS sends the reply back across the network</a:t>
            </a:r>
          </a:p>
        </p:txBody>
      </p:sp>
      <p:sp>
        <p:nvSpPr>
          <p:cNvPr id="8" name="日期占位符 7">
            <a:extLst>
              <a:ext uri="{FF2B5EF4-FFF2-40B4-BE49-F238E27FC236}">
                <a16:creationId xmlns:a16="http://schemas.microsoft.com/office/drawing/2014/main" id="{51CD3D7D-C9BF-79BE-DC0A-219A5F88CC6D}"/>
              </a:ext>
            </a:extLst>
          </p:cNvPr>
          <p:cNvSpPr>
            <a:spLocks noGrp="1"/>
          </p:cNvSpPr>
          <p:nvPr>
            <p:ph type="dt" sz="half" idx="10"/>
          </p:nvPr>
        </p:nvSpPr>
        <p:spPr/>
        <p:txBody>
          <a:bodyPr/>
          <a:lstStyle/>
          <a:p>
            <a:fld id="{4C456BBE-6D5C-9A46-862C-661FAF6BA422}" type="datetime1">
              <a:rPr lang="zh-CN" altLang="en-US" smtClean="0"/>
              <a:pPr/>
              <a:t>2022/8/31</a:t>
            </a:fld>
            <a:endParaRPr lang="zh-CN" altLang="en-US"/>
          </a:p>
        </p:txBody>
      </p:sp>
      <p:sp>
        <p:nvSpPr>
          <p:cNvPr id="9" name="页脚占位符 8">
            <a:extLst>
              <a:ext uri="{FF2B5EF4-FFF2-40B4-BE49-F238E27FC236}">
                <a16:creationId xmlns:a16="http://schemas.microsoft.com/office/drawing/2014/main" id="{4B81820B-A4E3-BA86-A5B7-99C26CBA082F}"/>
              </a:ext>
            </a:extLst>
          </p:cNvPr>
          <p:cNvSpPr>
            <a:spLocks noGrp="1"/>
          </p:cNvSpPr>
          <p:nvPr>
            <p:ph type="ftr" sz="quarter" idx="11"/>
          </p:nvPr>
        </p:nvSpPr>
        <p:spPr/>
        <p:txBody>
          <a:bodyPr/>
          <a:lstStyle/>
          <a:p>
            <a:r>
              <a:rPr lang="en-US" altLang="zh-CN"/>
              <a:t>Distributed System</a:t>
            </a:r>
            <a:endParaRPr lang="zh-CN" altLang="en-US"/>
          </a:p>
        </p:txBody>
      </p:sp>
      <p:sp>
        <p:nvSpPr>
          <p:cNvPr id="3" name="Slide Number Placeholder 2"/>
          <p:cNvSpPr>
            <a:spLocks noGrp="1"/>
          </p:cNvSpPr>
          <p:nvPr>
            <p:ph type="sldNum" sz="quarter" idx="12"/>
          </p:nvPr>
        </p:nvSpPr>
        <p:spPr/>
        <p:txBody>
          <a:bodyPr/>
          <a:lstStyle/>
          <a:p>
            <a:fld id="{729111C5-E04E-4942-8174-12BB645D56A6}" type="slidenum">
              <a:rPr lang="en-US" smtClean="0"/>
              <a:pPr/>
              <a:t>68</a:t>
            </a:fld>
            <a:endParaRPr lang="en-US"/>
          </a:p>
        </p:txBody>
      </p:sp>
      <p:sp>
        <p:nvSpPr>
          <p:cNvPr id="5" name="Rectangle 4"/>
          <p:cNvSpPr/>
          <p:nvPr/>
        </p:nvSpPr>
        <p:spPr>
          <a:xfrm>
            <a:off x="1503095" y="3073962"/>
            <a:ext cx="2701728" cy="2518646"/>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machine</a:t>
            </a:r>
          </a:p>
        </p:txBody>
      </p:sp>
      <p:sp>
        <p:nvSpPr>
          <p:cNvPr id="6" name="Rectangle 5"/>
          <p:cNvSpPr/>
          <p:nvPr/>
        </p:nvSpPr>
        <p:spPr>
          <a:xfrm>
            <a:off x="1582498" y="3428116"/>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a:solidFill>
                  <a:schemeClr val="tx1"/>
                </a:solidFill>
              </a:rPr>
              <a:t>Client process</a:t>
            </a:r>
            <a:endParaRPr lang="en-US" dirty="0">
              <a:solidFill>
                <a:schemeClr val="tx1"/>
              </a:solidFill>
            </a:endParaRPr>
          </a:p>
          <a:p>
            <a:pPr algn="ctr"/>
            <a:r>
              <a:rPr lang="en-US" dirty="0">
                <a:solidFill>
                  <a:schemeClr val="tx1"/>
                </a:solidFill>
              </a:rPr>
              <a:t>k = add(3, 5)</a:t>
            </a:r>
          </a:p>
        </p:txBody>
      </p:sp>
      <p:sp>
        <p:nvSpPr>
          <p:cNvPr id="7" name="Rectangle 6"/>
          <p:cNvSpPr/>
          <p:nvPr/>
        </p:nvSpPr>
        <p:spPr>
          <a:xfrm>
            <a:off x="1582500" y="4077501"/>
            <a:ext cx="2542922" cy="760144"/>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stub (RPC library)</a:t>
            </a:r>
          </a:p>
        </p:txBody>
      </p:sp>
      <p:sp>
        <p:nvSpPr>
          <p:cNvPr id="11" name="Rectangle 10"/>
          <p:cNvSpPr/>
          <p:nvPr/>
        </p:nvSpPr>
        <p:spPr>
          <a:xfrm>
            <a:off x="1582498" y="4922991"/>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OS</a:t>
            </a:r>
          </a:p>
        </p:txBody>
      </p:sp>
      <p:sp>
        <p:nvSpPr>
          <p:cNvPr id="12" name="Rectangle 11"/>
          <p:cNvSpPr/>
          <p:nvPr/>
        </p:nvSpPr>
        <p:spPr>
          <a:xfrm>
            <a:off x="4882026" y="3073962"/>
            <a:ext cx="2701728" cy="2518646"/>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machine</a:t>
            </a:r>
          </a:p>
        </p:txBody>
      </p:sp>
      <p:sp>
        <p:nvSpPr>
          <p:cNvPr id="13" name="Rectangle 12"/>
          <p:cNvSpPr/>
          <p:nvPr/>
        </p:nvSpPr>
        <p:spPr>
          <a:xfrm>
            <a:off x="4961429" y="3428116"/>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process</a:t>
            </a:r>
          </a:p>
          <a:p>
            <a:pPr algn="ctr"/>
            <a:r>
              <a:rPr lang="en-US" dirty="0">
                <a:solidFill>
                  <a:schemeClr val="tx1"/>
                </a:solidFill>
              </a:rPr>
              <a:t>8 </a:t>
            </a:r>
            <a:r>
              <a:rPr lang="en-US" dirty="0">
                <a:solidFill>
                  <a:schemeClr val="tx1"/>
                </a:solidFill>
                <a:sym typeface="Wingdings"/>
              </a:rPr>
              <a:t> </a:t>
            </a:r>
            <a:r>
              <a:rPr lang="en-US" dirty="0">
                <a:solidFill>
                  <a:schemeClr val="tx1"/>
                </a:solidFill>
              </a:rPr>
              <a:t>add(3, 5)</a:t>
            </a:r>
          </a:p>
        </p:txBody>
      </p:sp>
      <p:sp>
        <p:nvSpPr>
          <p:cNvPr id="14" name="Rectangle 13"/>
          <p:cNvSpPr/>
          <p:nvPr/>
        </p:nvSpPr>
        <p:spPr>
          <a:xfrm>
            <a:off x="4961431" y="4077501"/>
            <a:ext cx="2542922" cy="760144"/>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stub (RPC library)</a:t>
            </a:r>
          </a:p>
        </p:txBody>
      </p:sp>
      <p:sp>
        <p:nvSpPr>
          <p:cNvPr id="17" name="Rectangle 16"/>
          <p:cNvSpPr/>
          <p:nvPr/>
        </p:nvSpPr>
        <p:spPr>
          <a:xfrm>
            <a:off x="4961429" y="4922991"/>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OS</a:t>
            </a:r>
          </a:p>
        </p:txBody>
      </p:sp>
      <p:sp>
        <p:nvSpPr>
          <p:cNvPr id="15" name="Folded Corner 14"/>
          <p:cNvSpPr/>
          <p:nvPr/>
        </p:nvSpPr>
        <p:spPr>
          <a:xfrm>
            <a:off x="5033140" y="5217407"/>
            <a:ext cx="1317401" cy="326392"/>
          </a:xfrm>
          <a:prstGeom prst="foldedCorner">
            <a:avLst>
              <a:gd name="adj" fmla="val 33976"/>
            </a:avLst>
          </a:prstGeom>
          <a:solidFill>
            <a:srgbClr val="FFFF99"/>
          </a:solidFill>
          <a:ln w="28575">
            <a:solidFill>
              <a:schemeClr val="tx1"/>
            </a:solidFill>
          </a:ln>
        </p:spPr>
        <p:txBody>
          <a:bodyPr wrap="square">
            <a:noAutofit/>
          </a:bodyPr>
          <a:lstStyle/>
          <a:p>
            <a:pPr defTabSz="171450"/>
            <a:r>
              <a:rPr lang="en-US" dirty="0">
                <a:solidFill>
                  <a:srgbClr val="000000"/>
                </a:solidFill>
                <a:latin typeface="Arial" charset="0"/>
                <a:ea typeface="Arial" charset="0"/>
                <a:cs typeface="Arial" charset="0"/>
              </a:rPr>
              <a:t>Result | </a:t>
            </a:r>
            <a:r>
              <a:rPr lang="en-US" dirty="0" err="1">
                <a:solidFill>
                  <a:srgbClr val="000000"/>
                </a:solidFill>
                <a:latin typeface="Arial" charset="0"/>
                <a:ea typeface="Arial" charset="0"/>
                <a:cs typeface="Arial" charset="0"/>
              </a:rPr>
              <a:t>int</a:t>
            </a:r>
            <a:r>
              <a:rPr lang="en-US" dirty="0">
                <a:solidFill>
                  <a:srgbClr val="000000"/>
                </a:solidFill>
                <a:latin typeface="Arial" charset="0"/>
                <a:ea typeface="Arial" charset="0"/>
                <a:cs typeface="Arial" charset="0"/>
              </a:rPr>
              <a:t>: 8</a:t>
            </a:r>
          </a:p>
        </p:txBody>
      </p:sp>
      <p:sp>
        <p:nvSpPr>
          <p:cNvPr id="16" name="Right Arrow 15"/>
          <p:cNvSpPr/>
          <p:nvPr/>
        </p:nvSpPr>
        <p:spPr>
          <a:xfrm rot="10800000">
            <a:off x="3909672" y="5229065"/>
            <a:ext cx="1082102" cy="303072"/>
          </a:xfrm>
          <a:prstGeom prst="rightArrow">
            <a:avLst/>
          </a:prstGeom>
          <a:solidFill>
            <a:schemeClr val="tx1">
              <a:lumMod val="50000"/>
              <a:lumOff val="5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9825687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 day in the life of an RPC</a:t>
            </a:r>
            <a:endParaRPr lang="en-US" dirty="0"/>
          </a:p>
        </p:txBody>
      </p:sp>
      <p:sp>
        <p:nvSpPr>
          <p:cNvPr id="2" name="Content Placeholder 1"/>
          <p:cNvSpPr>
            <a:spLocks noGrp="1"/>
          </p:cNvSpPr>
          <p:nvPr>
            <p:ph idx="1"/>
          </p:nvPr>
        </p:nvSpPr>
        <p:spPr/>
        <p:txBody>
          <a:bodyPr/>
          <a:lstStyle/>
          <a:p>
            <a:r>
              <a:rPr lang="en-US" dirty="0">
                <a:solidFill>
                  <a:schemeClr val="bg1">
                    <a:lumMod val="50000"/>
                  </a:schemeClr>
                </a:solidFill>
              </a:rPr>
              <a:t>Server OS sends the reply back across the network</a:t>
            </a:r>
          </a:p>
          <a:p>
            <a:endParaRPr lang="en-US" dirty="0"/>
          </a:p>
          <a:p>
            <a:r>
              <a:rPr lang="en-US" dirty="0"/>
              <a:t>Client OS receives the reply and passes up to stub</a:t>
            </a:r>
          </a:p>
        </p:txBody>
      </p:sp>
      <p:sp>
        <p:nvSpPr>
          <p:cNvPr id="8" name="日期占位符 7">
            <a:extLst>
              <a:ext uri="{FF2B5EF4-FFF2-40B4-BE49-F238E27FC236}">
                <a16:creationId xmlns:a16="http://schemas.microsoft.com/office/drawing/2014/main" id="{EB7303A9-B0C5-E483-FDC7-868BB4A9072A}"/>
              </a:ext>
            </a:extLst>
          </p:cNvPr>
          <p:cNvSpPr>
            <a:spLocks noGrp="1"/>
          </p:cNvSpPr>
          <p:nvPr>
            <p:ph type="dt" sz="half" idx="10"/>
          </p:nvPr>
        </p:nvSpPr>
        <p:spPr/>
        <p:txBody>
          <a:bodyPr/>
          <a:lstStyle/>
          <a:p>
            <a:fld id="{D16FF8E9-4201-4F44-BD8F-C804A681C83E}" type="datetime1">
              <a:rPr lang="zh-CN" altLang="en-US" smtClean="0"/>
              <a:pPr/>
              <a:t>2022/8/31</a:t>
            </a:fld>
            <a:endParaRPr lang="zh-CN" altLang="en-US"/>
          </a:p>
        </p:txBody>
      </p:sp>
      <p:sp>
        <p:nvSpPr>
          <p:cNvPr id="9" name="页脚占位符 8">
            <a:extLst>
              <a:ext uri="{FF2B5EF4-FFF2-40B4-BE49-F238E27FC236}">
                <a16:creationId xmlns:a16="http://schemas.microsoft.com/office/drawing/2014/main" id="{42CA8D8A-B974-BEF1-C34C-D2EE7C9538D4}"/>
              </a:ext>
            </a:extLst>
          </p:cNvPr>
          <p:cNvSpPr>
            <a:spLocks noGrp="1"/>
          </p:cNvSpPr>
          <p:nvPr>
            <p:ph type="ftr" sz="quarter" idx="11"/>
          </p:nvPr>
        </p:nvSpPr>
        <p:spPr/>
        <p:txBody>
          <a:bodyPr/>
          <a:lstStyle/>
          <a:p>
            <a:r>
              <a:rPr lang="en-US" altLang="zh-CN"/>
              <a:t>Distributed System</a:t>
            </a:r>
            <a:endParaRPr lang="zh-CN" altLang="en-US"/>
          </a:p>
        </p:txBody>
      </p:sp>
      <p:sp>
        <p:nvSpPr>
          <p:cNvPr id="3" name="Slide Number Placeholder 2"/>
          <p:cNvSpPr>
            <a:spLocks noGrp="1"/>
          </p:cNvSpPr>
          <p:nvPr>
            <p:ph type="sldNum" sz="quarter" idx="12"/>
          </p:nvPr>
        </p:nvSpPr>
        <p:spPr/>
        <p:txBody>
          <a:bodyPr/>
          <a:lstStyle/>
          <a:p>
            <a:fld id="{729111C5-E04E-4942-8174-12BB645D56A6}" type="slidenum">
              <a:rPr lang="en-US" smtClean="0"/>
              <a:pPr/>
              <a:t>69</a:t>
            </a:fld>
            <a:endParaRPr lang="en-US"/>
          </a:p>
        </p:txBody>
      </p:sp>
      <p:sp>
        <p:nvSpPr>
          <p:cNvPr id="5" name="Rectangle 4"/>
          <p:cNvSpPr/>
          <p:nvPr/>
        </p:nvSpPr>
        <p:spPr>
          <a:xfrm>
            <a:off x="1503095" y="3073962"/>
            <a:ext cx="2701728" cy="2518646"/>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machine</a:t>
            </a:r>
          </a:p>
        </p:txBody>
      </p:sp>
      <p:sp>
        <p:nvSpPr>
          <p:cNvPr id="6" name="Rectangle 5"/>
          <p:cNvSpPr/>
          <p:nvPr/>
        </p:nvSpPr>
        <p:spPr>
          <a:xfrm>
            <a:off x="1582498" y="3428116"/>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process</a:t>
            </a:r>
          </a:p>
          <a:p>
            <a:pPr algn="ctr"/>
            <a:r>
              <a:rPr lang="en-US" dirty="0">
                <a:solidFill>
                  <a:schemeClr val="tx1"/>
                </a:solidFill>
              </a:rPr>
              <a:t>k = add(3, 5)</a:t>
            </a:r>
          </a:p>
        </p:txBody>
      </p:sp>
      <p:sp>
        <p:nvSpPr>
          <p:cNvPr id="7" name="Rectangle 6"/>
          <p:cNvSpPr/>
          <p:nvPr/>
        </p:nvSpPr>
        <p:spPr>
          <a:xfrm>
            <a:off x="1582500" y="4077501"/>
            <a:ext cx="2542922" cy="760144"/>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stub (RPC library)</a:t>
            </a:r>
          </a:p>
        </p:txBody>
      </p:sp>
      <p:sp>
        <p:nvSpPr>
          <p:cNvPr id="11" name="Rectangle 10"/>
          <p:cNvSpPr/>
          <p:nvPr/>
        </p:nvSpPr>
        <p:spPr>
          <a:xfrm>
            <a:off x="1582498" y="4922991"/>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OS</a:t>
            </a:r>
          </a:p>
        </p:txBody>
      </p:sp>
      <p:sp>
        <p:nvSpPr>
          <p:cNvPr id="12" name="Rectangle 11"/>
          <p:cNvSpPr/>
          <p:nvPr/>
        </p:nvSpPr>
        <p:spPr>
          <a:xfrm>
            <a:off x="4882026" y="3073962"/>
            <a:ext cx="2701728" cy="2518646"/>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machine</a:t>
            </a:r>
          </a:p>
        </p:txBody>
      </p:sp>
      <p:sp>
        <p:nvSpPr>
          <p:cNvPr id="13" name="Rectangle 12"/>
          <p:cNvSpPr/>
          <p:nvPr/>
        </p:nvSpPr>
        <p:spPr>
          <a:xfrm>
            <a:off x="4961429" y="3428116"/>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process</a:t>
            </a:r>
          </a:p>
          <a:p>
            <a:pPr algn="ctr"/>
            <a:r>
              <a:rPr lang="en-US" dirty="0">
                <a:solidFill>
                  <a:schemeClr val="tx1"/>
                </a:solidFill>
              </a:rPr>
              <a:t>8 </a:t>
            </a:r>
            <a:r>
              <a:rPr lang="en-US" dirty="0">
                <a:solidFill>
                  <a:schemeClr val="tx1"/>
                </a:solidFill>
                <a:sym typeface="Wingdings"/>
              </a:rPr>
              <a:t> </a:t>
            </a:r>
            <a:r>
              <a:rPr lang="en-US" dirty="0">
                <a:solidFill>
                  <a:schemeClr val="tx1"/>
                </a:solidFill>
              </a:rPr>
              <a:t>add(3, 5)</a:t>
            </a:r>
          </a:p>
        </p:txBody>
      </p:sp>
      <p:sp>
        <p:nvSpPr>
          <p:cNvPr id="14" name="Rectangle 13"/>
          <p:cNvSpPr/>
          <p:nvPr/>
        </p:nvSpPr>
        <p:spPr>
          <a:xfrm>
            <a:off x="4961431" y="4077501"/>
            <a:ext cx="2542922" cy="760144"/>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stub (RPC library)</a:t>
            </a:r>
          </a:p>
        </p:txBody>
      </p:sp>
      <p:sp>
        <p:nvSpPr>
          <p:cNvPr id="17" name="Rectangle 16"/>
          <p:cNvSpPr/>
          <p:nvPr/>
        </p:nvSpPr>
        <p:spPr>
          <a:xfrm>
            <a:off x="4961429" y="4922991"/>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OS</a:t>
            </a:r>
          </a:p>
        </p:txBody>
      </p:sp>
      <p:sp>
        <p:nvSpPr>
          <p:cNvPr id="15" name="Folded Corner 14"/>
          <p:cNvSpPr/>
          <p:nvPr/>
        </p:nvSpPr>
        <p:spPr>
          <a:xfrm>
            <a:off x="2696353" y="5077500"/>
            <a:ext cx="1317401" cy="326392"/>
          </a:xfrm>
          <a:prstGeom prst="foldedCorner">
            <a:avLst>
              <a:gd name="adj" fmla="val 33976"/>
            </a:avLst>
          </a:prstGeom>
          <a:solidFill>
            <a:srgbClr val="FFFF99"/>
          </a:solidFill>
          <a:ln w="28575">
            <a:solidFill>
              <a:schemeClr val="tx1"/>
            </a:solidFill>
          </a:ln>
        </p:spPr>
        <p:txBody>
          <a:bodyPr wrap="square">
            <a:noAutofit/>
          </a:bodyPr>
          <a:lstStyle/>
          <a:p>
            <a:pPr defTabSz="171450"/>
            <a:r>
              <a:rPr lang="en-US" dirty="0">
                <a:solidFill>
                  <a:srgbClr val="000000"/>
                </a:solidFill>
                <a:latin typeface="Arial" charset="0"/>
                <a:ea typeface="Arial" charset="0"/>
                <a:cs typeface="Arial" charset="0"/>
              </a:rPr>
              <a:t>Result | </a:t>
            </a:r>
            <a:r>
              <a:rPr lang="en-US" dirty="0" err="1">
                <a:solidFill>
                  <a:srgbClr val="000000"/>
                </a:solidFill>
                <a:latin typeface="Arial" charset="0"/>
                <a:ea typeface="Arial" charset="0"/>
                <a:cs typeface="Arial" charset="0"/>
              </a:rPr>
              <a:t>int</a:t>
            </a:r>
            <a:r>
              <a:rPr lang="en-US" dirty="0">
                <a:solidFill>
                  <a:srgbClr val="000000"/>
                </a:solidFill>
                <a:latin typeface="Arial" charset="0"/>
                <a:ea typeface="Arial" charset="0"/>
                <a:cs typeface="Arial" charset="0"/>
              </a:rPr>
              <a:t>: 8</a:t>
            </a:r>
          </a:p>
        </p:txBody>
      </p:sp>
      <p:sp>
        <p:nvSpPr>
          <p:cNvPr id="16" name="Right Arrow 15"/>
          <p:cNvSpPr/>
          <p:nvPr/>
        </p:nvSpPr>
        <p:spPr>
          <a:xfrm rot="16200000">
            <a:off x="3166126" y="4694363"/>
            <a:ext cx="377855" cy="303072"/>
          </a:xfrm>
          <a:prstGeom prst="rightArrow">
            <a:avLst/>
          </a:prstGeom>
          <a:solidFill>
            <a:schemeClr val="tx1">
              <a:lumMod val="50000"/>
              <a:lumOff val="5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2135372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530">
            <a:extLst>
              <a:ext uri="{FF2B5EF4-FFF2-40B4-BE49-F238E27FC236}">
                <a16:creationId xmlns:a16="http://schemas.microsoft.com/office/drawing/2014/main" id="{7F3B0C17-6A8A-D840-BCD8-F10129CCFFD2}"/>
              </a:ext>
            </a:extLst>
          </p:cNvPr>
          <p:cNvSpPr>
            <a:spLocks noGrp="1" noChangeArrowheads="1"/>
          </p:cNvSpPr>
          <p:nvPr>
            <p:ph type="title"/>
          </p:nvPr>
        </p:nvSpPr>
        <p:spPr>
          <a:xfrm>
            <a:off x="628650" y="0"/>
            <a:ext cx="7588250" cy="928688"/>
          </a:xfrm>
        </p:spPr>
        <p:txBody>
          <a:bodyPr/>
          <a:lstStyle/>
          <a:p>
            <a:r>
              <a:rPr lang="zh-CN" altLang="en-US"/>
              <a:t>第</a:t>
            </a:r>
            <a:r>
              <a:rPr lang="en-US" altLang="zh-CN"/>
              <a:t>1</a:t>
            </a:r>
            <a:r>
              <a:rPr lang="zh-CN" altLang="en-US"/>
              <a:t>章  分布式系统的特征</a:t>
            </a:r>
          </a:p>
        </p:txBody>
      </p:sp>
      <p:sp>
        <p:nvSpPr>
          <p:cNvPr id="20482" name="Rectangle 531">
            <a:extLst>
              <a:ext uri="{FF2B5EF4-FFF2-40B4-BE49-F238E27FC236}">
                <a16:creationId xmlns:a16="http://schemas.microsoft.com/office/drawing/2014/main" id="{5B6F447F-B2F6-EA48-A1F7-064A260805DB}"/>
              </a:ext>
            </a:extLst>
          </p:cNvPr>
          <p:cNvSpPr>
            <a:spLocks noGrp="1" noChangeArrowheads="1"/>
          </p:cNvSpPr>
          <p:nvPr>
            <p:ph idx="1"/>
          </p:nvPr>
        </p:nvSpPr>
        <p:spPr/>
        <p:txBody>
          <a:bodyPr/>
          <a:lstStyle/>
          <a:p>
            <a:r>
              <a:rPr lang="zh-CN" altLang="en-US">
                <a:solidFill>
                  <a:srgbClr val="FF0000"/>
                </a:solidFill>
              </a:rPr>
              <a:t>引言</a:t>
            </a:r>
            <a:endParaRPr lang="en-US" altLang="zh-CN">
              <a:solidFill>
                <a:srgbClr val="FF0000"/>
              </a:solidFill>
            </a:endParaRPr>
          </a:p>
          <a:p>
            <a:pPr lvl="1"/>
            <a:r>
              <a:rPr lang="zh-CN" altLang="en-US"/>
              <a:t>分布式系统的目标、定义、特点</a:t>
            </a:r>
          </a:p>
          <a:p>
            <a:r>
              <a:rPr lang="zh-CN" altLang="en-US"/>
              <a:t>分布式系统举例</a:t>
            </a:r>
            <a:endParaRPr lang="en-US" altLang="zh-CN"/>
          </a:p>
          <a:p>
            <a:r>
              <a:rPr lang="zh-CN" altLang="en-US"/>
              <a:t>分布式系统趋势</a:t>
            </a:r>
          </a:p>
          <a:p>
            <a:r>
              <a:rPr lang="zh-CN" altLang="en-US"/>
              <a:t>挑战</a:t>
            </a:r>
          </a:p>
          <a:p>
            <a:r>
              <a:rPr lang="zh-CN" altLang="en-US"/>
              <a:t>总结</a:t>
            </a:r>
          </a:p>
          <a:p>
            <a:endParaRPr lang="en-US" altLang="zh-CN"/>
          </a:p>
        </p:txBody>
      </p:sp>
      <p:sp>
        <p:nvSpPr>
          <p:cNvPr id="8" name="日期占位符 7">
            <a:extLst>
              <a:ext uri="{FF2B5EF4-FFF2-40B4-BE49-F238E27FC236}">
                <a16:creationId xmlns:a16="http://schemas.microsoft.com/office/drawing/2014/main" id="{0EFFB92E-A522-E341-9252-E4B8154CD65E}"/>
              </a:ext>
            </a:extLst>
          </p:cNvPr>
          <p:cNvSpPr>
            <a:spLocks noGrp="1"/>
          </p:cNvSpPr>
          <p:nvPr>
            <p:ph type="dt" sz="quarter" idx="10"/>
          </p:nvPr>
        </p:nvSpPr>
        <p:spPr/>
        <p:txBody>
          <a:bodyPr/>
          <a:lstStyle/>
          <a:p>
            <a:pPr>
              <a:defRPr/>
            </a:pPr>
            <a:fld id="{AFE8ED2C-55C5-8B42-8776-CF2FDC7EDE81}" type="datetime1">
              <a:rPr lang="zh-CN" altLang="en-US" smtClean="0"/>
              <a:t>2022/8/31</a:t>
            </a:fld>
            <a:endParaRPr lang="zh-CN" altLang="en-US"/>
          </a:p>
        </p:txBody>
      </p:sp>
      <p:sp>
        <p:nvSpPr>
          <p:cNvPr id="9" name="页脚占位符 8">
            <a:extLst>
              <a:ext uri="{FF2B5EF4-FFF2-40B4-BE49-F238E27FC236}">
                <a16:creationId xmlns:a16="http://schemas.microsoft.com/office/drawing/2014/main" id="{45B4E71E-A178-A54E-98C2-08E3B919F5D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10" name="灯片编号占位符 9">
            <a:extLst>
              <a:ext uri="{FF2B5EF4-FFF2-40B4-BE49-F238E27FC236}">
                <a16:creationId xmlns:a16="http://schemas.microsoft.com/office/drawing/2014/main" id="{8800FDB0-CB5C-7B4C-8959-4E709A2CC28B}"/>
              </a:ext>
            </a:extLst>
          </p:cNvPr>
          <p:cNvSpPr>
            <a:spLocks noGrp="1"/>
          </p:cNvSpPr>
          <p:nvPr>
            <p:ph type="sldNum" sz="quarter" idx="12"/>
          </p:nvPr>
        </p:nvSpPr>
        <p:spPr/>
        <p:txBody>
          <a:bodyPr/>
          <a:lstStyle/>
          <a:p>
            <a:pPr>
              <a:defRPr/>
            </a:pPr>
            <a:fld id="{BBFCCC7A-5C62-E048-81F7-056B53C96BFE}" type="slidenum">
              <a:rPr lang="zh-CN" altLang="en-US" smtClean="0"/>
              <a:pPr>
                <a:defRPr/>
              </a:pPr>
              <a:t>7</a:t>
            </a:fld>
            <a:endParaRPr lang="zh-CN" altLang="en-US"/>
          </a:p>
        </p:txBody>
      </p:sp>
    </p:spTree>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 day in the life of an RPC</a:t>
            </a:r>
            <a:endParaRPr lang="en-US" dirty="0"/>
          </a:p>
        </p:txBody>
      </p:sp>
      <p:sp>
        <p:nvSpPr>
          <p:cNvPr id="2" name="Content Placeholder 1"/>
          <p:cNvSpPr>
            <a:spLocks noGrp="1"/>
          </p:cNvSpPr>
          <p:nvPr>
            <p:ph idx="1"/>
          </p:nvPr>
        </p:nvSpPr>
        <p:spPr/>
        <p:txBody>
          <a:bodyPr/>
          <a:lstStyle/>
          <a:p>
            <a:r>
              <a:rPr lang="en-US" dirty="0">
                <a:solidFill>
                  <a:schemeClr val="bg1">
                    <a:lumMod val="50000"/>
                  </a:schemeClr>
                </a:solidFill>
              </a:rPr>
              <a:t>Client OS receives the reply and passes up to stub</a:t>
            </a:r>
          </a:p>
          <a:p>
            <a:endParaRPr lang="en-US" dirty="0"/>
          </a:p>
          <a:p>
            <a:r>
              <a:rPr lang="en-US" dirty="0"/>
              <a:t>Client stub unmarshals return value, returns to client</a:t>
            </a:r>
          </a:p>
        </p:txBody>
      </p:sp>
      <p:sp>
        <p:nvSpPr>
          <p:cNvPr id="8" name="日期占位符 7">
            <a:extLst>
              <a:ext uri="{FF2B5EF4-FFF2-40B4-BE49-F238E27FC236}">
                <a16:creationId xmlns:a16="http://schemas.microsoft.com/office/drawing/2014/main" id="{2B544F87-E9EA-5DAF-20B8-1134B78DC3A9}"/>
              </a:ext>
            </a:extLst>
          </p:cNvPr>
          <p:cNvSpPr>
            <a:spLocks noGrp="1"/>
          </p:cNvSpPr>
          <p:nvPr>
            <p:ph type="dt" sz="half" idx="10"/>
          </p:nvPr>
        </p:nvSpPr>
        <p:spPr/>
        <p:txBody>
          <a:bodyPr/>
          <a:lstStyle/>
          <a:p>
            <a:fld id="{8DF68DE3-5C3F-5D44-A974-D2C98FC3F73E}" type="datetime1">
              <a:rPr lang="zh-CN" altLang="en-US" smtClean="0"/>
              <a:pPr/>
              <a:t>2022/8/31</a:t>
            </a:fld>
            <a:endParaRPr lang="zh-CN" altLang="en-US"/>
          </a:p>
        </p:txBody>
      </p:sp>
      <p:sp>
        <p:nvSpPr>
          <p:cNvPr id="9" name="页脚占位符 8">
            <a:extLst>
              <a:ext uri="{FF2B5EF4-FFF2-40B4-BE49-F238E27FC236}">
                <a16:creationId xmlns:a16="http://schemas.microsoft.com/office/drawing/2014/main" id="{F659F753-E285-921B-8897-748DD8D2BC7F}"/>
              </a:ext>
            </a:extLst>
          </p:cNvPr>
          <p:cNvSpPr>
            <a:spLocks noGrp="1"/>
          </p:cNvSpPr>
          <p:nvPr>
            <p:ph type="ftr" sz="quarter" idx="11"/>
          </p:nvPr>
        </p:nvSpPr>
        <p:spPr/>
        <p:txBody>
          <a:bodyPr/>
          <a:lstStyle/>
          <a:p>
            <a:r>
              <a:rPr lang="en-US" altLang="zh-CN"/>
              <a:t>Distributed System</a:t>
            </a:r>
            <a:endParaRPr lang="zh-CN" altLang="en-US"/>
          </a:p>
        </p:txBody>
      </p:sp>
      <p:sp>
        <p:nvSpPr>
          <p:cNvPr id="3" name="Slide Number Placeholder 2"/>
          <p:cNvSpPr>
            <a:spLocks noGrp="1"/>
          </p:cNvSpPr>
          <p:nvPr>
            <p:ph type="sldNum" sz="quarter" idx="12"/>
          </p:nvPr>
        </p:nvSpPr>
        <p:spPr/>
        <p:txBody>
          <a:bodyPr/>
          <a:lstStyle/>
          <a:p>
            <a:fld id="{729111C5-E04E-4942-8174-12BB645D56A6}" type="slidenum">
              <a:rPr lang="en-US" smtClean="0"/>
              <a:pPr/>
              <a:t>70</a:t>
            </a:fld>
            <a:endParaRPr lang="en-US"/>
          </a:p>
        </p:txBody>
      </p:sp>
      <p:sp>
        <p:nvSpPr>
          <p:cNvPr id="5" name="Rectangle 4"/>
          <p:cNvSpPr/>
          <p:nvPr/>
        </p:nvSpPr>
        <p:spPr>
          <a:xfrm>
            <a:off x="1503095" y="3073962"/>
            <a:ext cx="2701728" cy="2518646"/>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machine</a:t>
            </a:r>
          </a:p>
        </p:txBody>
      </p:sp>
      <p:sp>
        <p:nvSpPr>
          <p:cNvPr id="6" name="Rectangle 5"/>
          <p:cNvSpPr/>
          <p:nvPr/>
        </p:nvSpPr>
        <p:spPr>
          <a:xfrm>
            <a:off x="1582498" y="3428116"/>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process</a:t>
            </a:r>
          </a:p>
          <a:p>
            <a:pPr algn="ctr"/>
            <a:r>
              <a:rPr lang="en-US" dirty="0">
                <a:solidFill>
                  <a:schemeClr val="tx1"/>
                </a:solidFill>
              </a:rPr>
              <a:t>k </a:t>
            </a:r>
            <a:r>
              <a:rPr lang="en-US" dirty="0">
                <a:solidFill>
                  <a:schemeClr val="tx1"/>
                </a:solidFill>
                <a:sym typeface="Wingdings"/>
              </a:rPr>
              <a:t> 8</a:t>
            </a:r>
            <a:endParaRPr lang="en-US" dirty="0">
              <a:solidFill>
                <a:schemeClr val="tx1"/>
              </a:solidFill>
            </a:endParaRPr>
          </a:p>
        </p:txBody>
      </p:sp>
      <p:sp>
        <p:nvSpPr>
          <p:cNvPr id="7" name="Rectangle 6"/>
          <p:cNvSpPr/>
          <p:nvPr/>
        </p:nvSpPr>
        <p:spPr>
          <a:xfrm>
            <a:off x="1582500" y="4077501"/>
            <a:ext cx="2542922" cy="760144"/>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stub (RPC library)</a:t>
            </a:r>
          </a:p>
        </p:txBody>
      </p:sp>
      <p:sp>
        <p:nvSpPr>
          <p:cNvPr id="11" name="Rectangle 10"/>
          <p:cNvSpPr/>
          <p:nvPr/>
        </p:nvSpPr>
        <p:spPr>
          <a:xfrm>
            <a:off x="1582498" y="4922991"/>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Client OS</a:t>
            </a:r>
          </a:p>
        </p:txBody>
      </p:sp>
      <p:sp>
        <p:nvSpPr>
          <p:cNvPr id="12" name="Rectangle 11"/>
          <p:cNvSpPr/>
          <p:nvPr/>
        </p:nvSpPr>
        <p:spPr>
          <a:xfrm>
            <a:off x="4882026" y="3073962"/>
            <a:ext cx="2701728" cy="2518646"/>
          </a:xfrm>
          <a:prstGeom prst="rect">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machine</a:t>
            </a:r>
          </a:p>
        </p:txBody>
      </p:sp>
      <p:sp>
        <p:nvSpPr>
          <p:cNvPr id="13" name="Rectangle 12"/>
          <p:cNvSpPr/>
          <p:nvPr/>
        </p:nvSpPr>
        <p:spPr>
          <a:xfrm>
            <a:off x="4961429" y="3428116"/>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process</a:t>
            </a:r>
          </a:p>
          <a:p>
            <a:pPr algn="ctr"/>
            <a:r>
              <a:rPr lang="en-US" dirty="0">
                <a:solidFill>
                  <a:schemeClr val="tx1"/>
                </a:solidFill>
              </a:rPr>
              <a:t>8 </a:t>
            </a:r>
            <a:r>
              <a:rPr lang="en-US" dirty="0">
                <a:solidFill>
                  <a:schemeClr val="tx1"/>
                </a:solidFill>
                <a:sym typeface="Wingdings"/>
              </a:rPr>
              <a:t> </a:t>
            </a:r>
            <a:r>
              <a:rPr lang="en-US" dirty="0">
                <a:solidFill>
                  <a:schemeClr val="tx1"/>
                </a:solidFill>
              </a:rPr>
              <a:t>add(3, 5)</a:t>
            </a:r>
          </a:p>
        </p:txBody>
      </p:sp>
      <p:sp>
        <p:nvSpPr>
          <p:cNvPr id="14" name="Rectangle 13"/>
          <p:cNvSpPr/>
          <p:nvPr/>
        </p:nvSpPr>
        <p:spPr>
          <a:xfrm>
            <a:off x="4961431" y="4077501"/>
            <a:ext cx="2542922" cy="760144"/>
          </a:xfrm>
          <a:prstGeom prst="rect">
            <a:avLst/>
          </a:prstGeom>
          <a:solidFill>
            <a:schemeClr val="accent6">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stub (RPC library)</a:t>
            </a:r>
          </a:p>
        </p:txBody>
      </p:sp>
      <p:sp>
        <p:nvSpPr>
          <p:cNvPr id="17" name="Rectangle 16"/>
          <p:cNvSpPr/>
          <p:nvPr/>
        </p:nvSpPr>
        <p:spPr>
          <a:xfrm>
            <a:off x="4961429" y="4922991"/>
            <a:ext cx="2542923" cy="569729"/>
          </a:xfrm>
          <a:prstGeom prst="rect">
            <a:avLst/>
          </a:prstGeom>
          <a:solidFill>
            <a:schemeClr val="accent5">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r>
              <a:rPr lang="en-US" dirty="0">
                <a:solidFill>
                  <a:schemeClr val="tx1"/>
                </a:solidFill>
              </a:rPr>
              <a:t>Server OS</a:t>
            </a:r>
          </a:p>
        </p:txBody>
      </p:sp>
      <p:sp>
        <p:nvSpPr>
          <p:cNvPr id="15" name="Folded Corner 14"/>
          <p:cNvSpPr/>
          <p:nvPr/>
        </p:nvSpPr>
        <p:spPr>
          <a:xfrm>
            <a:off x="1694606" y="4398002"/>
            <a:ext cx="1317401" cy="326392"/>
          </a:xfrm>
          <a:prstGeom prst="foldedCorner">
            <a:avLst>
              <a:gd name="adj" fmla="val 33976"/>
            </a:avLst>
          </a:prstGeom>
          <a:solidFill>
            <a:srgbClr val="FFFF99"/>
          </a:solidFill>
          <a:ln w="28575">
            <a:solidFill>
              <a:schemeClr val="tx1"/>
            </a:solidFill>
          </a:ln>
        </p:spPr>
        <p:txBody>
          <a:bodyPr wrap="square">
            <a:noAutofit/>
          </a:bodyPr>
          <a:lstStyle/>
          <a:p>
            <a:pPr defTabSz="171450"/>
            <a:r>
              <a:rPr lang="en-US" dirty="0">
                <a:solidFill>
                  <a:srgbClr val="000000"/>
                </a:solidFill>
                <a:latin typeface="Arial" charset="0"/>
                <a:ea typeface="Arial" charset="0"/>
                <a:cs typeface="Arial" charset="0"/>
              </a:rPr>
              <a:t>Result | </a:t>
            </a:r>
            <a:r>
              <a:rPr lang="en-US" dirty="0" err="1">
                <a:solidFill>
                  <a:srgbClr val="000000"/>
                </a:solidFill>
                <a:latin typeface="Arial" charset="0"/>
                <a:ea typeface="Arial" charset="0"/>
                <a:cs typeface="Arial" charset="0"/>
              </a:rPr>
              <a:t>int</a:t>
            </a:r>
            <a:r>
              <a:rPr lang="en-US" dirty="0">
                <a:solidFill>
                  <a:srgbClr val="000000"/>
                </a:solidFill>
                <a:latin typeface="Arial" charset="0"/>
                <a:ea typeface="Arial" charset="0"/>
                <a:cs typeface="Arial" charset="0"/>
              </a:rPr>
              <a:t>: 8</a:t>
            </a:r>
          </a:p>
        </p:txBody>
      </p:sp>
      <p:sp>
        <p:nvSpPr>
          <p:cNvPr id="18" name="Right Arrow 17"/>
          <p:cNvSpPr/>
          <p:nvPr/>
        </p:nvSpPr>
        <p:spPr>
          <a:xfrm rot="16200000">
            <a:off x="2665033" y="3977881"/>
            <a:ext cx="377855" cy="303072"/>
          </a:xfrm>
          <a:prstGeom prst="rightArrow">
            <a:avLst/>
          </a:prstGeom>
          <a:solidFill>
            <a:schemeClr val="tx1">
              <a:lumMod val="50000"/>
              <a:lumOff val="5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a:solidFill>
                <a:schemeClr val="tx1"/>
              </a:solidFill>
            </a:endParaRPr>
          </a:p>
        </p:txBody>
      </p:sp>
      <p:sp>
        <p:nvSpPr>
          <p:cNvPr id="16" name="Up Arrow 15"/>
          <p:cNvSpPr/>
          <p:nvPr/>
        </p:nvSpPr>
        <p:spPr>
          <a:xfrm rot="13500000">
            <a:off x="3109366" y="3532998"/>
            <a:ext cx="200278" cy="224554"/>
          </a:xfrm>
          <a:prstGeom prst="upArrow">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470504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038EC813-75B3-2B4D-8194-921BB2DDA283}"/>
              </a:ext>
            </a:extLst>
          </p:cNvPr>
          <p:cNvSpPr>
            <a:spLocks noGrp="1" noChangeArrowheads="1"/>
          </p:cNvSpPr>
          <p:nvPr>
            <p:ph type="ctrTitle"/>
          </p:nvPr>
        </p:nvSpPr>
        <p:spPr/>
        <p:txBody>
          <a:bodyPr/>
          <a:lstStyle/>
          <a:p>
            <a:r>
              <a:rPr lang="en-US" altLang="zh-CN"/>
              <a:t>Thanks</a:t>
            </a:r>
          </a:p>
        </p:txBody>
      </p:sp>
      <p:sp>
        <p:nvSpPr>
          <p:cNvPr id="3" name="副标题 2">
            <a:extLst>
              <a:ext uri="{FF2B5EF4-FFF2-40B4-BE49-F238E27FC236}">
                <a16:creationId xmlns:a16="http://schemas.microsoft.com/office/drawing/2014/main" id="{856A68C6-1FE7-0F4E-96AC-B46A093832D4}"/>
              </a:ext>
            </a:extLst>
          </p:cNvPr>
          <p:cNvSpPr>
            <a:spLocks noGrp="1"/>
          </p:cNvSpPr>
          <p:nvPr>
            <p:ph type="subTitle" idx="1"/>
          </p:nvPr>
        </p:nvSpPr>
        <p:spPr/>
        <p:txBody>
          <a:bodyPr/>
          <a:lstStyle/>
          <a:p>
            <a:pPr>
              <a:defRPr/>
            </a:pP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0E1C3-FCD1-3889-4AF7-4D7BE969F5E1}"/>
              </a:ext>
            </a:extLst>
          </p:cNvPr>
          <p:cNvSpPr>
            <a:spLocks noGrp="1"/>
          </p:cNvSpPr>
          <p:nvPr>
            <p:ph type="title"/>
          </p:nvPr>
        </p:nvSpPr>
        <p:spPr/>
        <p:txBody>
          <a:bodyPr/>
          <a:lstStyle/>
          <a:p>
            <a:r>
              <a:rPr kumimoji="1" lang="zh-CN" altLang="en-US"/>
              <a:t>为什么需要分布式系统？</a:t>
            </a:r>
          </a:p>
        </p:txBody>
      </p:sp>
      <p:sp>
        <p:nvSpPr>
          <p:cNvPr id="6" name="内容占位符 5">
            <a:extLst>
              <a:ext uri="{FF2B5EF4-FFF2-40B4-BE49-F238E27FC236}">
                <a16:creationId xmlns:a16="http://schemas.microsoft.com/office/drawing/2014/main" id="{F134C7AF-A498-CCE6-BAA2-E396E6F53A4D}"/>
              </a:ext>
            </a:extLst>
          </p:cNvPr>
          <p:cNvSpPr>
            <a:spLocks noGrp="1"/>
          </p:cNvSpPr>
          <p:nvPr>
            <p:ph idx="1"/>
          </p:nvPr>
        </p:nvSpPr>
        <p:spPr/>
        <p:txBody>
          <a:bodyPr>
            <a:normAutofit fontScale="85000" lnSpcReduction="20000"/>
          </a:bodyPr>
          <a:lstStyle/>
          <a:p>
            <a:r>
              <a:rPr lang="en-US" altLang="zh-CN">
                <a:solidFill>
                  <a:srgbClr val="0070C0"/>
                </a:solidFill>
              </a:rPr>
              <a:t>Functional Separation</a:t>
            </a:r>
            <a:r>
              <a:rPr lang="zh-CN" altLang="en-US">
                <a:solidFill>
                  <a:srgbClr val="0070C0"/>
                </a:solidFill>
              </a:rPr>
              <a:t>（功能分离）</a:t>
            </a:r>
            <a:endParaRPr lang="en-US" altLang="zh-CN">
              <a:solidFill>
                <a:srgbClr val="0070C0"/>
              </a:solidFill>
            </a:endParaRPr>
          </a:p>
          <a:p>
            <a:pPr lvl="1"/>
            <a:r>
              <a:rPr lang="en-US" altLang="zh-CN"/>
              <a:t>Existence of computers with different capabilities and purposes</a:t>
            </a:r>
          </a:p>
          <a:p>
            <a:pPr lvl="2"/>
            <a:r>
              <a:rPr lang="en-US" altLang="zh-CN"/>
              <a:t>Clients and Servers</a:t>
            </a:r>
          </a:p>
          <a:p>
            <a:pPr lvl="2"/>
            <a:r>
              <a:rPr lang="en-US" altLang="zh-CN"/>
              <a:t>Data collection and data processing</a:t>
            </a:r>
          </a:p>
          <a:p>
            <a:r>
              <a:rPr lang="en-US" altLang="zh-CN">
                <a:solidFill>
                  <a:srgbClr val="0070C0"/>
                </a:solidFill>
              </a:rPr>
              <a:t>Inherent distribution</a:t>
            </a:r>
            <a:r>
              <a:rPr lang="zh-CN" altLang="en-US">
                <a:solidFill>
                  <a:srgbClr val="0070C0"/>
                </a:solidFill>
              </a:rPr>
              <a:t>（固有的分布性）</a:t>
            </a:r>
            <a:endParaRPr lang="en-US" altLang="zh-CN">
              <a:solidFill>
                <a:srgbClr val="0070C0"/>
              </a:solidFill>
            </a:endParaRPr>
          </a:p>
          <a:p>
            <a:pPr lvl="1"/>
            <a:r>
              <a:rPr lang="en-US" altLang="zh-CN"/>
              <a:t>Information:</a:t>
            </a:r>
            <a:r>
              <a:rPr lang="zh-CN" altLang="en-US"/>
              <a:t> </a:t>
            </a:r>
            <a:r>
              <a:rPr lang="en-US" altLang="zh-CN"/>
              <a:t>different information is created and maintained by different people (e.g., Web pages)</a:t>
            </a:r>
          </a:p>
          <a:p>
            <a:pPr lvl="1"/>
            <a:r>
              <a:rPr lang="en-US" altLang="zh-CN"/>
              <a:t>People:</a:t>
            </a:r>
            <a:r>
              <a:rPr lang="zh-CN" altLang="en-US"/>
              <a:t> </a:t>
            </a:r>
            <a:r>
              <a:rPr lang="en-US" altLang="zh-CN"/>
              <a:t>computer supported collaborative work (virtual teams, engineering, virtual surgery)</a:t>
            </a:r>
          </a:p>
          <a:p>
            <a:r>
              <a:rPr lang="en-US" altLang="zh-CN">
                <a:solidFill>
                  <a:srgbClr val="0070C0"/>
                </a:solidFill>
              </a:rPr>
              <a:t>Power imbalance and load variation</a:t>
            </a:r>
            <a:r>
              <a:rPr lang="zh-CN" altLang="en-US">
                <a:solidFill>
                  <a:srgbClr val="0070C0"/>
                </a:solidFill>
              </a:rPr>
              <a:t>（负载均衡）</a:t>
            </a:r>
            <a:endParaRPr lang="en-US" altLang="zh-CN">
              <a:solidFill>
                <a:srgbClr val="0070C0"/>
              </a:solidFill>
            </a:endParaRPr>
          </a:p>
          <a:p>
            <a:pPr lvl="1"/>
            <a:r>
              <a:rPr lang="en-US" altLang="zh-CN"/>
              <a:t>Distribute computational load among different computers.</a:t>
            </a:r>
          </a:p>
          <a:p>
            <a:r>
              <a:rPr lang="en-US" altLang="zh-CN">
                <a:solidFill>
                  <a:srgbClr val="0070C0"/>
                </a:solidFill>
              </a:rPr>
              <a:t>Reliability</a:t>
            </a:r>
            <a:r>
              <a:rPr lang="zh-CN" altLang="en-US">
                <a:solidFill>
                  <a:srgbClr val="0070C0"/>
                </a:solidFill>
              </a:rPr>
              <a:t>（可靠性）</a:t>
            </a:r>
            <a:endParaRPr lang="en-US" altLang="zh-CN">
              <a:solidFill>
                <a:srgbClr val="0070C0"/>
              </a:solidFill>
            </a:endParaRPr>
          </a:p>
          <a:p>
            <a:pPr lvl="1"/>
            <a:r>
              <a:rPr lang="en-US" altLang="zh-CN"/>
              <a:t>Long term preservation and data backup (replication) at different locations.</a:t>
            </a:r>
          </a:p>
          <a:p>
            <a:r>
              <a:rPr lang="en-US" altLang="zh-CN">
                <a:solidFill>
                  <a:srgbClr val="0070C0"/>
                </a:solidFill>
              </a:rPr>
              <a:t>Economies</a:t>
            </a:r>
            <a:r>
              <a:rPr lang="zh-CN" altLang="en-US">
                <a:solidFill>
                  <a:srgbClr val="0070C0"/>
                </a:solidFill>
              </a:rPr>
              <a:t>（经济性）</a:t>
            </a:r>
            <a:r>
              <a:rPr lang="en-US" altLang="zh-CN">
                <a:solidFill>
                  <a:srgbClr val="0070C0"/>
                </a:solidFill>
              </a:rPr>
              <a:t>:</a:t>
            </a:r>
          </a:p>
          <a:p>
            <a:pPr lvl="1"/>
            <a:r>
              <a:rPr lang="en-US" altLang="zh-CN"/>
              <a:t>Building a supercomputer out of a network of computers.</a:t>
            </a:r>
          </a:p>
          <a:p>
            <a:endParaRPr lang="zh-CN" altLang="en-US"/>
          </a:p>
        </p:txBody>
      </p:sp>
      <p:sp>
        <p:nvSpPr>
          <p:cNvPr id="3" name="日期占位符 2">
            <a:extLst>
              <a:ext uri="{FF2B5EF4-FFF2-40B4-BE49-F238E27FC236}">
                <a16:creationId xmlns:a16="http://schemas.microsoft.com/office/drawing/2014/main" id="{954239A9-094A-744E-BC6E-F9AC959B3536}"/>
              </a:ext>
            </a:extLst>
          </p:cNvPr>
          <p:cNvSpPr>
            <a:spLocks noGrp="1"/>
          </p:cNvSpPr>
          <p:nvPr>
            <p:ph type="dt" sz="half" idx="10"/>
          </p:nvPr>
        </p:nvSpPr>
        <p:spPr/>
        <p:txBody>
          <a:bodyPr/>
          <a:lstStyle/>
          <a:p>
            <a:pPr>
              <a:defRPr/>
            </a:pPr>
            <a:fld id="{3D12BCB0-1D23-1047-A98C-B89CCD9896A2}" type="datetime1">
              <a:rPr lang="zh-CN" altLang="en-US" smtClean="0"/>
              <a:t>2022/8/31</a:t>
            </a:fld>
            <a:endParaRPr lang="zh-CN" altLang="en-US"/>
          </a:p>
        </p:txBody>
      </p:sp>
      <p:sp>
        <p:nvSpPr>
          <p:cNvPr id="4" name="页脚占位符 3">
            <a:extLst>
              <a:ext uri="{FF2B5EF4-FFF2-40B4-BE49-F238E27FC236}">
                <a16:creationId xmlns:a16="http://schemas.microsoft.com/office/drawing/2014/main" id="{7F39FB10-860E-C125-6BEB-0D91F2969DA3}"/>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5" name="灯片编号占位符 4">
            <a:extLst>
              <a:ext uri="{FF2B5EF4-FFF2-40B4-BE49-F238E27FC236}">
                <a16:creationId xmlns:a16="http://schemas.microsoft.com/office/drawing/2014/main" id="{772BABE8-2E8D-56B3-F774-96A48797A30E}"/>
              </a:ext>
            </a:extLst>
          </p:cNvPr>
          <p:cNvSpPr>
            <a:spLocks noGrp="1"/>
          </p:cNvSpPr>
          <p:nvPr>
            <p:ph type="sldNum" sz="quarter" idx="12"/>
          </p:nvPr>
        </p:nvSpPr>
        <p:spPr/>
        <p:txBody>
          <a:bodyPr/>
          <a:lstStyle/>
          <a:p>
            <a:pPr>
              <a:defRPr/>
            </a:pPr>
            <a:fld id="{DA96C10E-87B4-4A41-8E46-0917A1B18142}" type="slidenum">
              <a:rPr lang="zh-CN" altLang="en-US"/>
              <a:pPr>
                <a:defRPr/>
              </a:pPr>
              <a:t>8</a:t>
            </a:fld>
            <a:endParaRPr lang="zh-CN" altLang="en-US"/>
          </a:p>
        </p:txBody>
      </p:sp>
    </p:spTree>
    <p:extLst>
      <p:ext uri="{BB962C8B-B14F-4D97-AF65-F5344CB8AC3E}">
        <p14:creationId xmlns:p14="http://schemas.microsoft.com/office/powerpoint/2010/main" val="4221289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004980AD-6E13-0E44-AF5C-7A8847DAEF71}"/>
              </a:ext>
            </a:extLst>
          </p:cNvPr>
          <p:cNvSpPr>
            <a:spLocks noChangeArrowheads="1"/>
          </p:cNvSpPr>
          <p:nvPr/>
        </p:nvSpPr>
        <p:spPr bwMode="auto">
          <a:xfrm>
            <a:off x="769938" y="1776413"/>
            <a:ext cx="8069262" cy="439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Char char="•"/>
            </a:pPr>
            <a:endParaRPr kumimoji="1" lang="en-US" altLang="zh-CN" sz="3600">
              <a:solidFill>
                <a:srgbClr val="003399"/>
              </a:solidFill>
              <a:latin typeface="Times New Roman" panose="02020603050405020304" pitchFamily="18" charset="0"/>
              <a:ea typeface="隶书" pitchFamily="49" charset="-122"/>
            </a:endParaRPr>
          </a:p>
        </p:txBody>
      </p:sp>
      <p:sp>
        <p:nvSpPr>
          <p:cNvPr id="22530" name="Rectangle 3">
            <a:extLst>
              <a:ext uri="{FF2B5EF4-FFF2-40B4-BE49-F238E27FC236}">
                <a16:creationId xmlns:a16="http://schemas.microsoft.com/office/drawing/2014/main" id="{96A5BBD5-A5B1-4744-A8A8-ABED0F5A8B3C}"/>
              </a:ext>
            </a:extLst>
          </p:cNvPr>
          <p:cNvSpPr>
            <a:spLocks noGrp="1" noChangeArrowheads="1"/>
          </p:cNvSpPr>
          <p:nvPr>
            <p:ph type="title"/>
          </p:nvPr>
        </p:nvSpPr>
        <p:spPr>
          <a:xfrm>
            <a:off x="628650" y="0"/>
            <a:ext cx="7588250" cy="928688"/>
          </a:xfrm>
        </p:spPr>
        <p:txBody>
          <a:bodyPr/>
          <a:lstStyle/>
          <a:p>
            <a:r>
              <a:rPr lang="zh-CN" altLang="en-US"/>
              <a:t>分布式系统的目标</a:t>
            </a:r>
          </a:p>
        </p:txBody>
      </p:sp>
      <p:sp>
        <p:nvSpPr>
          <p:cNvPr id="22531" name="Rectangle 4">
            <a:extLst>
              <a:ext uri="{FF2B5EF4-FFF2-40B4-BE49-F238E27FC236}">
                <a16:creationId xmlns:a16="http://schemas.microsoft.com/office/drawing/2014/main" id="{C122544A-3054-EB49-A2C2-CF622D3DCFE8}"/>
              </a:ext>
            </a:extLst>
          </p:cNvPr>
          <p:cNvSpPr>
            <a:spLocks noGrp="1" noChangeArrowheads="1"/>
          </p:cNvSpPr>
          <p:nvPr>
            <p:ph idx="1"/>
          </p:nvPr>
        </p:nvSpPr>
        <p:spPr/>
        <p:txBody>
          <a:bodyPr/>
          <a:lstStyle/>
          <a:p>
            <a:r>
              <a:rPr lang="zh-CN" altLang="en-US" dirty="0"/>
              <a:t>资源共享 </a:t>
            </a:r>
            <a:r>
              <a:rPr lang="en-US" altLang="zh-CN" dirty="0"/>
              <a:t>(resource sharing)</a:t>
            </a:r>
          </a:p>
          <a:p>
            <a:pPr lvl="1"/>
            <a:r>
              <a:rPr lang="zh-CN" altLang="en-US" dirty="0"/>
              <a:t>一些计算机通过网络连接起来，并在这个范围内有效地共享资源，协作实现共同目标</a:t>
            </a:r>
          </a:p>
          <a:p>
            <a:pPr lvl="1"/>
            <a:r>
              <a:rPr lang="zh-CN" altLang="en-US" dirty="0"/>
              <a:t>硬件的共享，软件的共享，数据的共享，服务的共享</a:t>
            </a:r>
          </a:p>
          <a:p>
            <a:pPr lvl="1"/>
            <a:r>
              <a:rPr lang="zh-CN" altLang="en-US" dirty="0"/>
              <a:t>媒体流的共享（动态的资源形式）</a:t>
            </a:r>
          </a:p>
          <a:p>
            <a:r>
              <a:rPr lang="zh-CN" altLang="en-US" dirty="0"/>
              <a:t>协同计算 </a:t>
            </a:r>
            <a:r>
              <a:rPr lang="en-US" altLang="zh-CN" dirty="0"/>
              <a:t>(collaborative computing)</a:t>
            </a:r>
          </a:p>
          <a:p>
            <a:pPr lvl="1"/>
            <a:r>
              <a:rPr lang="zh-CN" altLang="en-US" dirty="0"/>
              <a:t>并行计算，分布式计算</a:t>
            </a:r>
          </a:p>
          <a:p>
            <a:pPr lvl="1"/>
            <a:endParaRPr lang="en-US" altLang="zh-CN" dirty="0"/>
          </a:p>
        </p:txBody>
      </p:sp>
      <p:sp>
        <p:nvSpPr>
          <p:cNvPr id="4" name="日期占位符 3">
            <a:extLst>
              <a:ext uri="{FF2B5EF4-FFF2-40B4-BE49-F238E27FC236}">
                <a16:creationId xmlns:a16="http://schemas.microsoft.com/office/drawing/2014/main" id="{C0355D94-F8CA-EF4D-A9C5-DFBF96E27E56}"/>
              </a:ext>
            </a:extLst>
          </p:cNvPr>
          <p:cNvSpPr>
            <a:spLocks noGrp="1"/>
          </p:cNvSpPr>
          <p:nvPr>
            <p:ph type="dt" sz="quarter" idx="10"/>
          </p:nvPr>
        </p:nvSpPr>
        <p:spPr/>
        <p:txBody>
          <a:bodyPr/>
          <a:lstStyle/>
          <a:p>
            <a:pPr>
              <a:defRPr/>
            </a:pPr>
            <a:fld id="{304C7E65-043D-654D-A68D-9224DC39ADFC}" type="datetime1">
              <a:rPr lang="zh-CN" altLang="en-US" smtClean="0"/>
              <a:t>2022/8/31</a:t>
            </a:fld>
            <a:endParaRPr lang="zh-CN" altLang="en-US"/>
          </a:p>
        </p:txBody>
      </p:sp>
      <p:sp>
        <p:nvSpPr>
          <p:cNvPr id="5" name="页脚占位符 4">
            <a:extLst>
              <a:ext uri="{FF2B5EF4-FFF2-40B4-BE49-F238E27FC236}">
                <a16:creationId xmlns:a16="http://schemas.microsoft.com/office/drawing/2014/main" id="{470AC7E3-003C-6343-9ACD-8883996F19A0}"/>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2C4DD3BC-D530-DE42-93F8-80315657D54D}"/>
              </a:ext>
            </a:extLst>
          </p:cNvPr>
          <p:cNvSpPr>
            <a:spLocks noGrp="1"/>
          </p:cNvSpPr>
          <p:nvPr>
            <p:ph type="sldNum" sz="quarter" idx="12"/>
          </p:nvPr>
        </p:nvSpPr>
        <p:spPr/>
        <p:txBody>
          <a:bodyPr/>
          <a:lstStyle/>
          <a:p>
            <a:pPr>
              <a:defRPr/>
            </a:pPr>
            <a:fld id="{FFA84A34-8055-624B-97D6-9B79EEA61DE1}" type="slidenum">
              <a:rPr lang="zh-CN" altLang="en-US" smtClean="0"/>
              <a:pPr>
                <a:defRPr/>
              </a:pPr>
              <a:t>9</a:t>
            </a:fld>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8383</TotalTime>
  <Words>4566</Words>
  <Application>Microsoft Macintosh PowerPoint</Application>
  <PresentationFormat>全屏显示(4:3)</PresentationFormat>
  <Paragraphs>960</Paragraphs>
  <Slides>71</Slides>
  <Notes>39</Notes>
  <HiddenSlides>2</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71</vt:i4>
      </vt:variant>
    </vt:vector>
  </HeadingPairs>
  <TitlesOfParts>
    <vt:vector size="85" baseType="lpstr">
      <vt:lpstr>宋体</vt:lpstr>
      <vt:lpstr>Zapf Dingbats</vt:lpstr>
      <vt:lpstr>Arial</vt:lpstr>
      <vt:lpstr>Calibri</vt:lpstr>
      <vt:lpstr>Cambria Math</vt:lpstr>
      <vt:lpstr>Century Schoolbook</vt:lpstr>
      <vt:lpstr>Consolas</vt:lpstr>
      <vt:lpstr>Courier</vt:lpstr>
      <vt:lpstr>Georgia</vt:lpstr>
      <vt:lpstr>Helvetica Neue Medium</vt:lpstr>
      <vt:lpstr>Tahoma</vt:lpstr>
      <vt:lpstr>Times</vt:lpstr>
      <vt:lpstr>Times New Roman</vt:lpstr>
      <vt:lpstr>Office 主题</vt:lpstr>
      <vt:lpstr>分布式系统</vt:lpstr>
      <vt:lpstr>基本信息</vt:lpstr>
      <vt:lpstr>如何学好分布式系统</vt:lpstr>
      <vt:lpstr>教材及主要参考书目</vt:lpstr>
      <vt:lpstr>目标</vt:lpstr>
      <vt:lpstr>主要内容</vt:lpstr>
      <vt:lpstr>第1章  分布式系统的特征</vt:lpstr>
      <vt:lpstr>为什么需要分布式系统？</vt:lpstr>
      <vt:lpstr>分布式系统的目标</vt:lpstr>
      <vt:lpstr>定义</vt:lpstr>
      <vt:lpstr>定义</vt:lpstr>
      <vt:lpstr>特点</vt:lpstr>
      <vt:lpstr>第1章 分布式系统的特征</vt:lpstr>
      <vt:lpstr>分布式系统举例</vt:lpstr>
      <vt:lpstr>分布式系统举例</vt:lpstr>
      <vt:lpstr>分布式系统举例</vt:lpstr>
      <vt:lpstr>分布式系统举例</vt:lpstr>
      <vt:lpstr>分布式系统距离</vt:lpstr>
      <vt:lpstr>分布式系统举例</vt:lpstr>
      <vt:lpstr>第1章 分布式系统的特征</vt:lpstr>
      <vt:lpstr>分布式系统趋势</vt:lpstr>
      <vt:lpstr>泛在联网和现代互联网</vt:lpstr>
      <vt:lpstr>泛在联网和现代互联网</vt:lpstr>
      <vt:lpstr>移动计算/物联网</vt:lpstr>
      <vt:lpstr>分布式多媒体系统——流媒体</vt:lpstr>
      <vt:lpstr>把分布式计算作为一个公共设施</vt:lpstr>
      <vt:lpstr>把分布式计算作为一个公共设施</vt:lpstr>
      <vt:lpstr>将分布式计算作为公共设施</vt:lpstr>
      <vt:lpstr>第1章 分布式系统的特征</vt:lpstr>
      <vt:lpstr>假设</vt:lpstr>
      <vt:lpstr>下列问题你想到了吗？</vt:lpstr>
      <vt:lpstr>下列问题你想到了吗？</vt:lpstr>
      <vt:lpstr>挑战——异构性(Heterogeneity)</vt:lpstr>
      <vt:lpstr>挑战——异构性(Heterogeneity)</vt:lpstr>
      <vt:lpstr>Virtualization Levels</vt:lpstr>
      <vt:lpstr>Categories</vt:lpstr>
      <vt:lpstr>挑战—开放性（openness)</vt:lpstr>
      <vt:lpstr>挑战—安全性（security）</vt:lpstr>
      <vt:lpstr>挑战—可伸缩性（Scalability）</vt:lpstr>
      <vt:lpstr>挑战—故障处理</vt:lpstr>
      <vt:lpstr>挑战—并发（Concurrency）</vt:lpstr>
      <vt:lpstr>MPI: PI</vt:lpstr>
      <vt:lpstr>MPI: PI</vt:lpstr>
      <vt:lpstr>挑战—透明性（Transparency）</vt:lpstr>
      <vt:lpstr>挑战—透明性（Transparency）</vt:lpstr>
      <vt:lpstr>挑战—透明性（Transparency）</vt:lpstr>
      <vt:lpstr>第1章  分布式系统的特征</vt:lpstr>
      <vt:lpstr>总结</vt:lpstr>
      <vt:lpstr>总结</vt:lpstr>
      <vt:lpstr>查阅并了解以下概念</vt:lpstr>
      <vt:lpstr>RPC</vt:lpstr>
      <vt:lpstr>Socket-based communication</vt:lpstr>
      <vt:lpstr>PowerPoint 演示文稿</vt:lpstr>
      <vt:lpstr>Socket: still not great</vt:lpstr>
      <vt:lpstr>Solution: Another layer!</vt:lpstr>
      <vt:lpstr>RPC Information Flow</vt:lpstr>
      <vt:lpstr>RPC Details</vt:lpstr>
      <vt:lpstr>PowerPoint 演示文稿</vt:lpstr>
      <vt:lpstr>Differences in data representation</vt:lpstr>
      <vt:lpstr>External Data Representation</vt:lpstr>
      <vt:lpstr>A day in the life of an RPC</vt:lpstr>
      <vt:lpstr>A day in the life of an RPC</vt:lpstr>
      <vt:lpstr>A day in the life of an RPC</vt:lpstr>
      <vt:lpstr>A day in the life of an RPC</vt:lpstr>
      <vt:lpstr>A day in the life of an RPC</vt:lpstr>
      <vt:lpstr>A day in the life of an RPC</vt:lpstr>
      <vt:lpstr>A day in the life of an RPC</vt:lpstr>
      <vt:lpstr>A day in the life of an RPC</vt:lpstr>
      <vt:lpstr>A day in the life of an RPC</vt:lpstr>
      <vt:lpstr>A day in the life of an RPC</vt:lpstr>
      <vt:lpstr>Thanks</vt:lpstr>
    </vt:vector>
  </TitlesOfParts>
  <Company>uestc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mshou</dc:creator>
  <cp:lastModifiedBy>Xue Ruini</cp:lastModifiedBy>
  <cp:revision>551</cp:revision>
  <dcterms:created xsi:type="dcterms:W3CDTF">2002-08-07T05:12:09Z</dcterms:created>
  <dcterms:modified xsi:type="dcterms:W3CDTF">2022-08-31T08:03:59Z</dcterms:modified>
</cp:coreProperties>
</file>